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2" r:id="rId2"/>
    <p:sldId id="359" r:id="rId3"/>
    <p:sldId id="360" r:id="rId4"/>
    <p:sldId id="368" r:id="rId5"/>
    <p:sldId id="369" r:id="rId6"/>
    <p:sldId id="371" r:id="rId7"/>
    <p:sldId id="372" r:id="rId8"/>
    <p:sldId id="370" r:id="rId9"/>
    <p:sldId id="374" r:id="rId10"/>
    <p:sldId id="364" r:id="rId11"/>
    <p:sldId id="353" r:id="rId12"/>
    <p:sldId id="354" r:id="rId13"/>
    <p:sldId id="355" r:id="rId14"/>
    <p:sldId id="356" r:id="rId15"/>
    <p:sldId id="357" r:id="rId16"/>
    <p:sldId id="358" r:id="rId17"/>
    <p:sldId id="377" r:id="rId18"/>
    <p:sldId id="376" r:id="rId19"/>
    <p:sldId id="378" r:id="rId20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B5"/>
    <a:srgbClr val="68BC72"/>
    <a:srgbClr val="2D6E24"/>
    <a:srgbClr val="4DADC7"/>
    <a:srgbClr val="ABFFAB"/>
    <a:srgbClr val="7DC586"/>
    <a:srgbClr val="89C280"/>
    <a:srgbClr val="FF33CC"/>
    <a:srgbClr val="57B56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9527" autoAdjust="0"/>
  </p:normalViewPr>
  <p:slideViewPr>
    <p:cSldViewPr showGuides="1">
      <p:cViewPr>
        <p:scale>
          <a:sx n="80" d="100"/>
          <a:sy n="80" d="100"/>
        </p:scale>
        <p:origin x="-85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534C4-ED71-4671-9337-9C810A5811BC}" type="doc">
      <dgm:prSet loTypeId="urn:microsoft.com/office/officeart/2009/layout/CirclePictureHierarchy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9E67FC66-FD49-48F7-9507-DB131103844B}">
      <dgm:prSet phldrT="[Text]" custT="1"/>
      <dgm:spPr/>
      <dgm:t>
        <a:bodyPr/>
        <a:lstStyle/>
        <a:p>
          <a:pPr algn="r"/>
          <a:r>
            <a:rPr lang="en-US" sz="1600" noProof="0" dirty="0" smtClean="0"/>
            <a:t>traffic management</a:t>
          </a:r>
          <a:endParaRPr lang="en-US" sz="1600" noProof="0" dirty="0"/>
        </a:p>
      </dgm:t>
    </dgm:pt>
    <dgm:pt modelId="{2970E59C-E9D9-4B83-AE2F-E7B09C57E2E3}" type="parTrans" cxnId="{6F38E618-DE30-4B7A-A0CD-F4119C3F27AA}">
      <dgm:prSet/>
      <dgm:spPr/>
      <dgm:t>
        <a:bodyPr/>
        <a:lstStyle/>
        <a:p>
          <a:endParaRPr lang="de-DE" sz="1600"/>
        </a:p>
      </dgm:t>
    </dgm:pt>
    <dgm:pt modelId="{D008FA69-A499-4CFF-BD27-AFC23594F8F8}" type="sibTrans" cxnId="{6F38E618-DE30-4B7A-A0CD-F4119C3F27AA}">
      <dgm:prSet/>
      <dgm:spPr/>
      <dgm:t>
        <a:bodyPr/>
        <a:lstStyle/>
        <a:p>
          <a:endParaRPr lang="de-DE" sz="1600"/>
        </a:p>
      </dgm:t>
    </dgm:pt>
    <dgm:pt modelId="{A8C95D46-A4AC-4D5A-8704-D09DA2FBE706}">
      <dgm:prSet phldrT="[Text]" custT="1"/>
      <dgm:spPr/>
      <dgm:t>
        <a:bodyPr/>
        <a:lstStyle/>
        <a:p>
          <a:r>
            <a:rPr lang="de-DE" sz="1600" dirty="0" err="1" smtClean="0"/>
            <a:t>traffic</a:t>
          </a:r>
          <a:r>
            <a:rPr lang="de-DE" sz="1600" dirty="0" smtClean="0"/>
            <a:t> </a:t>
          </a:r>
          <a:r>
            <a:rPr lang="de-DE" sz="1600" dirty="0" err="1" smtClean="0"/>
            <a:t>control</a:t>
          </a:r>
          <a:endParaRPr lang="de-DE" sz="1600" dirty="0"/>
        </a:p>
      </dgm:t>
    </dgm:pt>
    <dgm:pt modelId="{5BAD0C25-4966-4D61-94DD-DF545997485E}" type="parTrans" cxnId="{AC169ACA-525E-4164-9696-95C5D8BF0361}">
      <dgm:prSet/>
      <dgm:spPr>
        <a:ln w="762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 sz="1600"/>
        </a:p>
      </dgm:t>
    </dgm:pt>
    <dgm:pt modelId="{1490F8E4-637A-4869-AB25-D2093E16FD57}" type="sibTrans" cxnId="{AC169ACA-525E-4164-9696-95C5D8BF0361}">
      <dgm:prSet/>
      <dgm:spPr/>
      <dgm:t>
        <a:bodyPr/>
        <a:lstStyle/>
        <a:p>
          <a:endParaRPr lang="de-DE" sz="1600"/>
        </a:p>
      </dgm:t>
    </dgm:pt>
    <dgm:pt modelId="{18AE5BF2-FEB0-4928-96DB-7BA6022F17F9}">
      <dgm:prSet phldrT="[Text]" custT="1"/>
      <dgm:spPr/>
      <dgm:t>
        <a:bodyPr/>
        <a:lstStyle/>
        <a:p>
          <a:r>
            <a:rPr lang="de-DE" sz="1600" dirty="0" err="1" smtClean="0"/>
            <a:t>traffic</a:t>
          </a:r>
          <a:r>
            <a:rPr lang="de-DE" sz="1600" dirty="0" smtClean="0"/>
            <a:t> </a:t>
          </a:r>
          <a:r>
            <a:rPr lang="de-DE" sz="1600" dirty="0" err="1" smtClean="0"/>
            <a:t>control</a:t>
          </a:r>
          <a:endParaRPr lang="de-DE" sz="1600" dirty="0"/>
        </a:p>
      </dgm:t>
    </dgm:pt>
    <dgm:pt modelId="{38057500-A3E8-4E0F-8F34-080E9321E81E}" type="parTrans" cxnId="{4590FD78-1F09-4134-95C9-134F05C68FC2}">
      <dgm:prSet/>
      <dgm:spPr>
        <a:ln w="76200">
          <a:solidFill>
            <a:schemeClr val="accent6">
              <a:lumMod val="75000"/>
            </a:schemeClr>
          </a:solidFill>
          <a:prstDash val="solid"/>
        </a:ln>
      </dgm:spPr>
      <dgm:t>
        <a:bodyPr/>
        <a:lstStyle/>
        <a:p>
          <a:endParaRPr lang="de-DE" sz="1600"/>
        </a:p>
      </dgm:t>
    </dgm:pt>
    <dgm:pt modelId="{87598AC5-E087-4E97-8870-1EE93F917A40}" type="sibTrans" cxnId="{4590FD78-1F09-4134-95C9-134F05C68FC2}">
      <dgm:prSet/>
      <dgm:spPr/>
      <dgm:t>
        <a:bodyPr/>
        <a:lstStyle/>
        <a:p>
          <a:endParaRPr lang="de-DE" sz="1600"/>
        </a:p>
      </dgm:t>
    </dgm:pt>
    <dgm:pt modelId="{BBE40F3A-5A77-4856-A78D-20409F2E8A3D}">
      <dgm:prSet phldrT="[Text]" custT="1"/>
      <dgm:spPr/>
      <dgm:t>
        <a:bodyPr/>
        <a:lstStyle/>
        <a:p>
          <a:pPr algn="ctr"/>
          <a:r>
            <a:rPr lang="de-DE" sz="1600" dirty="0" err="1" smtClean="0"/>
            <a:t>vehicle</a:t>
          </a:r>
          <a:r>
            <a:rPr lang="de-DE" sz="1600" dirty="0" smtClean="0"/>
            <a:t> 1</a:t>
          </a:r>
          <a:endParaRPr lang="de-DE" sz="1600" dirty="0"/>
        </a:p>
      </dgm:t>
    </dgm:pt>
    <dgm:pt modelId="{C6392BE0-0353-49E7-8958-930CEED97304}" type="parTrans" cxnId="{D7F3FDDC-7DFE-4450-897C-6666AEFF2B3F}">
      <dgm:prSet/>
      <dgm:spPr>
        <a:ln w="76200">
          <a:solidFill>
            <a:srgbClr val="0099B5"/>
          </a:solidFill>
        </a:ln>
      </dgm:spPr>
      <dgm:t>
        <a:bodyPr/>
        <a:lstStyle/>
        <a:p>
          <a:endParaRPr lang="de-DE" sz="1600"/>
        </a:p>
      </dgm:t>
    </dgm:pt>
    <dgm:pt modelId="{AAF82F3C-E0EC-4F2D-898C-AE9342053722}" type="sibTrans" cxnId="{D7F3FDDC-7DFE-4450-897C-6666AEFF2B3F}">
      <dgm:prSet/>
      <dgm:spPr/>
      <dgm:t>
        <a:bodyPr/>
        <a:lstStyle/>
        <a:p>
          <a:endParaRPr lang="de-DE" sz="1600"/>
        </a:p>
      </dgm:t>
    </dgm:pt>
    <dgm:pt modelId="{F1EE6769-6C40-47A1-AFCE-04DDFDD227ED}">
      <dgm:prSet phldrT="[Text]" custT="1"/>
      <dgm:spPr/>
      <dgm:t>
        <a:bodyPr/>
        <a:lstStyle/>
        <a:p>
          <a:pPr algn="ctr"/>
          <a:r>
            <a:rPr lang="de-DE" sz="1600" dirty="0" err="1" smtClean="0"/>
            <a:t>vehicle</a:t>
          </a:r>
          <a:r>
            <a:rPr lang="de-DE" sz="1600" dirty="0" smtClean="0"/>
            <a:t> 2</a:t>
          </a:r>
          <a:endParaRPr lang="de-DE" sz="1600" dirty="0"/>
        </a:p>
      </dgm:t>
    </dgm:pt>
    <dgm:pt modelId="{7916E76D-8A1B-4CCD-BEAD-14E752018958}" type="parTrans" cxnId="{338CFF55-03B4-432C-A051-7A1DC9BDA58E}">
      <dgm:prSet/>
      <dgm:spPr>
        <a:noFill/>
        <a:ln w="76200">
          <a:solidFill>
            <a:srgbClr val="0099B5"/>
          </a:solidFill>
        </a:ln>
      </dgm:spPr>
      <dgm:t>
        <a:bodyPr/>
        <a:lstStyle/>
        <a:p>
          <a:endParaRPr lang="de-DE" sz="1600"/>
        </a:p>
      </dgm:t>
    </dgm:pt>
    <dgm:pt modelId="{DF2569B5-C850-420C-BB62-CDF5A857F745}" type="sibTrans" cxnId="{338CFF55-03B4-432C-A051-7A1DC9BDA58E}">
      <dgm:prSet/>
      <dgm:spPr/>
      <dgm:t>
        <a:bodyPr/>
        <a:lstStyle/>
        <a:p>
          <a:endParaRPr lang="de-DE" sz="1600"/>
        </a:p>
      </dgm:t>
    </dgm:pt>
    <dgm:pt modelId="{815B049D-F3A2-4987-9831-6C4556D326BC}">
      <dgm:prSet phldrT="[Text]" custT="1"/>
      <dgm:spPr/>
      <dgm:t>
        <a:bodyPr/>
        <a:lstStyle/>
        <a:p>
          <a:r>
            <a:rPr lang="de-DE" sz="1600" dirty="0" err="1" smtClean="0"/>
            <a:t>bicycle</a:t>
          </a:r>
          <a:r>
            <a:rPr lang="de-DE" sz="1600" dirty="0" smtClean="0"/>
            <a:t>,</a:t>
          </a:r>
        </a:p>
        <a:p>
          <a:r>
            <a:rPr lang="de-DE" sz="1600" dirty="0" err="1" smtClean="0"/>
            <a:t>pedestrian</a:t>
          </a:r>
          <a:r>
            <a:rPr lang="de-DE" sz="1600" dirty="0" smtClean="0"/>
            <a:t>,</a:t>
          </a:r>
        </a:p>
        <a:p>
          <a:r>
            <a:rPr lang="de-DE" sz="1600" dirty="0" smtClean="0"/>
            <a:t>…</a:t>
          </a:r>
          <a:endParaRPr lang="de-DE" sz="1600" dirty="0"/>
        </a:p>
      </dgm:t>
    </dgm:pt>
    <dgm:pt modelId="{7453DC8C-1465-4561-8433-04E98B82ECA1}" type="parTrans" cxnId="{BF48CD98-E5B3-4A02-A267-B47CB37EDAAE}">
      <dgm:prSet/>
      <dgm:spPr>
        <a:ln w="76200">
          <a:solidFill>
            <a:srgbClr val="0099B5"/>
          </a:solidFill>
          <a:prstDash val="sysDot"/>
        </a:ln>
      </dgm:spPr>
      <dgm:t>
        <a:bodyPr/>
        <a:lstStyle/>
        <a:p>
          <a:endParaRPr lang="de-DE" sz="1600"/>
        </a:p>
      </dgm:t>
    </dgm:pt>
    <dgm:pt modelId="{CD464967-9561-448C-BC68-00891353FB11}" type="sibTrans" cxnId="{BF48CD98-E5B3-4A02-A267-B47CB37EDAAE}">
      <dgm:prSet/>
      <dgm:spPr/>
      <dgm:t>
        <a:bodyPr/>
        <a:lstStyle/>
        <a:p>
          <a:endParaRPr lang="de-DE" sz="1600"/>
        </a:p>
      </dgm:t>
    </dgm:pt>
    <dgm:pt modelId="{410E3F70-BF80-4AFB-B110-CB8411BDBB28}">
      <dgm:prSet phldrT="[Text]" custT="1"/>
      <dgm:spPr/>
      <dgm:t>
        <a:bodyPr/>
        <a:lstStyle/>
        <a:p>
          <a:pPr algn="ctr"/>
          <a:r>
            <a:rPr lang="de-DE" sz="1600" dirty="0" smtClean="0">
              <a:solidFill>
                <a:schemeClr val="bg1"/>
              </a:solidFill>
            </a:rPr>
            <a:t>ECU1</a:t>
          </a:r>
          <a:endParaRPr lang="de-DE" sz="1600" dirty="0">
            <a:solidFill>
              <a:schemeClr val="bg1"/>
            </a:solidFill>
          </a:endParaRPr>
        </a:p>
      </dgm:t>
    </dgm:pt>
    <dgm:pt modelId="{85A5D410-F3FF-4278-90B2-FA4EE3701D48}" type="parTrans" cxnId="{0E7DFCF0-1105-4799-9796-DB9537F1734E}">
      <dgm:prSet/>
      <dgm:spPr>
        <a:ln w="76200">
          <a:solidFill>
            <a:srgbClr val="0099B5"/>
          </a:solidFill>
        </a:ln>
      </dgm:spPr>
      <dgm:t>
        <a:bodyPr/>
        <a:lstStyle/>
        <a:p>
          <a:endParaRPr lang="de-DE" sz="1600"/>
        </a:p>
      </dgm:t>
    </dgm:pt>
    <dgm:pt modelId="{F62D183E-C1AF-4667-8626-B9D8C35D61CC}" type="sibTrans" cxnId="{0E7DFCF0-1105-4799-9796-DB9537F1734E}">
      <dgm:prSet/>
      <dgm:spPr/>
      <dgm:t>
        <a:bodyPr/>
        <a:lstStyle/>
        <a:p>
          <a:endParaRPr lang="de-DE" sz="1600"/>
        </a:p>
      </dgm:t>
    </dgm:pt>
    <dgm:pt modelId="{427E3147-538E-4723-BAE5-640C28BC8BF4}">
      <dgm:prSet phldrT="[Text]" custT="1"/>
      <dgm:spPr/>
      <dgm:t>
        <a:bodyPr/>
        <a:lstStyle/>
        <a:p>
          <a:pPr algn="ctr"/>
          <a:r>
            <a:rPr lang="de-DE" sz="1600" dirty="0" smtClean="0">
              <a:solidFill>
                <a:schemeClr val="bg1"/>
              </a:solidFill>
            </a:rPr>
            <a:t>ECU2</a:t>
          </a:r>
          <a:endParaRPr lang="de-DE" sz="1600" dirty="0">
            <a:solidFill>
              <a:schemeClr val="bg1"/>
            </a:solidFill>
          </a:endParaRPr>
        </a:p>
      </dgm:t>
    </dgm:pt>
    <dgm:pt modelId="{27E30823-E634-4AC4-925D-5726C5703527}" type="parTrans" cxnId="{92BE7310-DA33-473E-B665-D71C4C8A7A81}">
      <dgm:prSet/>
      <dgm:spPr>
        <a:ln w="76200">
          <a:solidFill>
            <a:srgbClr val="0099B5"/>
          </a:solidFill>
        </a:ln>
      </dgm:spPr>
      <dgm:t>
        <a:bodyPr/>
        <a:lstStyle/>
        <a:p>
          <a:endParaRPr lang="de-DE" sz="1600"/>
        </a:p>
      </dgm:t>
    </dgm:pt>
    <dgm:pt modelId="{5CEFC84E-9A52-4FD0-BCFC-53DF89EF0E30}" type="sibTrans" cxnId="{92BE7310-DA33-473E-B665-D71C4C8A7A81}">
      <dgm:prSet/>
      <dgm:spPr/>
      <dgm:t>
        <a:bodyPr/>
        <a:lstStyle/>
        <a:p>
          <a:endParaRPr lang="de-DE" sz="1600"/>
        </a:p>
      </dgm:t>
    </dgm:pt>
    <dgm:pt modelId="{E4FAB107-3B70-43E1-9299-D67EE79DF709}">
      <dgm:prSet phldrT="[Text]" custT="1"/>
      <dgm:spPr>
        <a:noFill/>
      </dgm:spPr>
      <dgm:t>
        <a:bodyPr/>
        <a:lstStyle/>
        <a:p>
          <a:pPr algn="ctr"/>
          <a:r>
            <a:rPr lang="de-DE" sz="1600" i="1" dirty="0" smtClean="0">
              <a:solidFill>
                <a:schemeClr val="bg1"/>
              </a:solidFill>
            </a:rPr>
            <a:t>ECUn</a:t>
          </a:r>
          <a:endParaRPr lang="de-DE" sz="1600" i="1" dirty="0">
            <a:solidFill>
              <a:schemeClr val="bg1"/>
            </a:solidFill>
          </a:endParaRPr>
        </a:p>
      </dgm:t>
    </dgm:pt>
    <dgm:pt modelId="{B801399D-3578-4909-B2BC-61B31E383126}" type="parTrans" cxnId="{82317CD5-4AF6-41BC-B207-D8C285FCFC73}">
      <dgm:prSet/>
      <dgm:spPr>
        <a:ln w="76200">
          <a:solidFill>
            <a:srgbClr val="0099B5"/>
          </a:solidFill>
        </a:ln>
      </dgm:spPr>
      <dgm:t>
        <a:bodyPr/>
        <a:lstStyle/>
        <a:p>
          <a:endParaRPr lang="de-DE" sz="1600"/>
        </a:p>
      </dgm:t>
    </dgm:pt>
    <dgm:pt modelId="{0590A26A-1069-4B85-AD84-AD34052ADB29}" type="sibTrans" cxnId="{82317CD5-4AF6-41BC-B207-D8C285FCFC73}">
      <dgm:prSet/>
      <dgm:spPr/>
      <dgm:t>
        <a:bodyPr/>
        <a:lstStyle/>
        <a:p>
          <a:endParaRPr lang="de-DE" sz="1600"/>
        </a:p>
      </dgm:t>
    </dgm:pt>
    <dgm:pt modelId="{4B2C8153-2920-49FC-A7A5-9BEF2D269B53}" type="pres">
      <dgm:prSet presAssocID="{0D7534C4-ED71-4671-9337-9C810A5811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995C35E2-DD5F-4839-B508-0385AB4DAD89}" type="pres">
      <dgm:prSet presAssocID="{9E67FC66-FD49-48F7-9507-DB131103844B}" presName="hierRoot1" presStyleCnt="0"/>
      <dgm:spPr/>
      <dgm:t>
        <a:bodyPr/>
        <a:lstStyle/>
        <a:p>
          <a:endParaRPr lang="en-GB"/>
        </a:p>
      </dgm:t>
    </dgm:pt>
    <dgm:pt modelId="{AA81DC0B-848B-4BC4-BA89-E83C41803BD3}" type="pres">
      <dgm:prSet presAssocID="{9E67FC66-FD49-48F7-9507-DB131103844B}" presName="composite" presStyleCnt="0"/>
      <dgm:spPr/>
      <dgm:t>
        <a:bodyPr/>
        <a:lstStyle/>
        <a:p>
          <a:endParaRPr lang="en-GB"/>
        </a:p>
      </dgm:t>
    </dgm:pt>
    <dgm:pt modelId="{F57F7568-2673-469A-A059-36240A9AE7F2}" type="pres">
      <dgm:prSet presAssocID="{9E67FC66-FD49-48F7-9507-DB131103844B}" presName="image" presStyleLbl="node0" presStyleIdx="0" presStyleCnt="1" custLinFactNeighborY="-610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ED0CDBF-D092-422B-A98B-58656CD9BA3D}" type="pres">
      <dgm:prSet presAssocID="{9E67FC66-FD49-48F7-9507-DB131103844B}" presName="text" presStyleLbl="revTx" presStyleIdx="0" presStyleCnt="9" custScaleX="257007" custLinFactNeighborY="-7026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22719AC-B48A-4175-8223-A5CA38CF97ED}" type="pres">
      <dgm:prSet presAssocID="{9E67FC66-FD49-48F7-9507-DB131103844B}" presName="hierChild2" presStyleCnt="0"/>
      <dgm:spPr/>
      <dgm:t>
        <a:bodyPr/>
        <a:lstStyle/>
        <a:p>
          <a:endParaRPr lang="en-GB"/>
        </a:p>
      </dgm:t>
    </dgm:pt>
    <dgm:pt modelId="{244B142D-CFF7-46D9-ABB0-1BF87421D322}" type="pres">
      <dgm:prSet presAssocID="{5BAD0C25-4966-4D61-94DD-DF545997485E}" presName="Name10" presStyleLbl="parChTrans1D2" presStyleIdx="0" presStyleCnt="2"/>
      <dgm:spPr/>
      <dgm:t>
        <a:bodyPr/>
        <a:lstStyle/>
        <a:p>
          <a:endParaRPr lang="nl-NL"/>
        </a:p>
      </dgm:t>
    </dgm:pt>
    <dgm:pt modelId="{E6E17B58-B79E-4F4B-AC1E-B3E22904D603}" type="pres">
      <dgm:prSet presAssocID="{A8C95D46-A4AC-4D5A-8704-D09DA2FBE706}" presName="hierRoot2" presStyleCnt="0"/>
      <dgm:spPr/>
      <dgm:t>
        <a:bodyPr/>
        <a:lstStyle/>
        <a:p>
          <a:endParaRPr lang="en-GB"/>
        </a:p>
      </dgm:t>
    </dgm:pt>
    <dgm:pt modelId="{7ECA7FF2-8AB2-452D-87A2-B7EFB0D1CCE2}" type="pres">
      <dgm:prSet presAssocID="{A8C95D46-A4AC-4D5A-8704-D09DA2FBE706}" presName="composite2" presStyleCnt="0"/>
      <dgm:spPr/>
      <dgm:t>
        <a:bodyPr/>
        <a:lstStyle/>
        <a:p>
          <a:endParaRPr lang="en-GB"/>
        </a:p>
      </dgm:t>
    </dgm:pt>
    <dgm:pt modelId="{F6441DBF-9726-4AD3-B4FE-9DFF47A85C81}" type="pres">
      <dgm:prSet presAssocID="{A8C95D46-A4AC-4D5A-8704-D09DA2FBE706}" presName="image2" presStyleLbl="node2" presStyleIdx="0" presStyleCnt="2" custLinFactNeighborX="5041" custLinFactNeighborY="-229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3985E5E-F8C2-4BDB-918D-27776E0C2BC8}" type="pres">
      <dgm:prSet presAssocID="{A8C95D46-A4AC-4D5A-8704-D09DA2FBE706}" presName="text2" presStyleLbl="revTx" presStyleIdx="1" presStyleCnt="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665B0A1-887A-4038-998F-74882C9E4786}" type="pres">
      <dgm:prSet presAssocID="{A8C95D46-A4AC-4D5A-8704-D09DA2FBE706}" presName="hierChild3" presStyleCnt="0"/>
      <dgm:spPr/>
      <dgm:t>
        <a:bodyPr/>
        <a:lstStyle/>
        <a:p>
          <a:endParaRPr lang="en-GB"/>
        </a:p>
      </dgm:t>
    </dgm:pt>
    <dgm:pt modelId="{35F1DB41-090B-4B97-9D78-2F3DE5801A6C}" type="pres">
      <dgm:prSet presAssocID="{38057500-A3E8-4E0F-8F34-080E9321E81E}" presName="Name10" presStyleLbl="parChTrans1D2" presStyleIdx="1" presStyleCnt="2"/>
      <dgm:spPr/>
      <dgm:t>
        <a:bodyPr/>
        <a:lstStyle/>
        <a:p>
          <a:endParaRPr lang="nl-NL"/>
        </a:p>
      </dgm:t>
    </dgm:pt>
    <dgm:pt modelId="{DA035E1F-5759-43B1-BD11-08687A984E91}" type="pres">
      <dgm:prSet presAssocID="{18AE5BF2-FEB0-4928-96DB-7BA6022F17F9}" presName="hierRoot2" presStyleCnt="0"/>
      <dgm:spPr/>
      <dgm:t>
        <a:bodyPr/>
        <a:lstStyle/>
        <a:p>
          <a:endParaRPr lang="en-GB"/>
        </a:p>
      </dgm:t>
    </dgm:pt>
    <dgm:pt modelId="{B9D12C8B-57AC-4B6A-85C4-2BA0940E2BCD}" type="pres">
      <dgm:prSet presAssocID="{18AE5BF2-FEB0-4928-96DB-7BA6022F17F9}" presName="composite2" presStyleCnt="0"/>
      <dgm:spPr/>
      <dgm:t>
        <a:bodyPr/>
        <a:lstStyle/>
        <a:p>
          <a:endParaRPr lang="en-GB"/>
        </a:p>
      </dgm:t>
    </dgm:pt>
    <dgm:pt modelId="{48E85537-0443-445A-9190-6D8348CC4222}" type="pres">
      <dgm:prSet presAssocID="{18AE5BF2-FEB0-4928-96DB-7BA6022F17F9}" presName="image2" presStyleLbl="node2" presStyleIdx="1" presStyleCnt="2" custLinFactNeighborX="-6047" custLinFactNeighborY="-229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1D80AB6-1939-4CA7-9850-A9CE547D0621}" type="pres">
      <dgm:prSet presAssocID="{18AE5BF2-FEB0-4928-96DB-7BA6022F17F9}" presName="text2" presStyleLbl="revTx" presStyleIdx="2" presStyleCnt="9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291F2CB-C5AF-46CD-B0E6-8B0BF5F68EB6}" type="pres">
      <dgm:prSet presAssocID="{18AE5BF2-FEB0-4928-96DB-7BA6022F17F9}" presName="hierChild3" presStyleCnt="0"/>
      <dgm:spPr/>
      <dgm:t>
        <a:bodyPr/>
        <a:lstStyle/>
        <a:p>
          <a:endParaRPr lang="en-GB"/>
        </a:p>
      </dgm:t>
    </dgm:pt>
    <dgm:pt modelId="{F8DDBDCD-5788-4E51-AC2D-B25406310513}" type="pres">
      <dgm:prSet presAssocID="{C6392BE0-0353-49E7-8958-930CEED97304}" presName="Name17" presStyleLbl="parChTrans1D3" presStyleIdx="0" presStyleCnt="3"/>
      <dgm:spPr/>
      <dgm:t>
        <a:bodyPr/>
        <a:lstStyle/>
        <a:p>
          <a:endParaRPr lang="nl-NL"/>
        </a:p>
      </dgm:t>
    </dgm:pt>
    <dgm:pt modelId="{8124EED5-06DC-4CD1-951C-B7A45D778DF4}" type="pres">
      <dgm:prSet presAssocID="{BBE40F3A-5A77-4856-A78D-20409F2E8A3D}" presName="hierRoot3" presStyleCnt="0"/>
      <dgm:spPr/>
      <dgm:t>
        <a:bodyPr/>
        <a:lstStyle/>
        <a:p>
          <a:endParaRPr lang="en-GB"/>
        </a:p>
      </dgm:t>
    </dgm:pt>
    <dgm:pt modelId="{13AF47E5-E703-4830-9436-E946208654A8}" type="pres">
      <dgm:prSet presAssocID="{BBE40F3A-5A77-4856-A78D-20409F2E8A3D}" presName="composite3" presStyleCnt="0"/>
      <dgm:spPr/>
      <dgm:t>
        <a:bodyPr/>
        <a:lstStyle/>
        <a:p>
          <a:endParaRPr lang="en-GB"/>
        </a:p>
      </dgm:t>
    </dgm:pt>
    <dgm:pt modelId="{2774B3E4-C401-48FA-8661-F14BF1D0DD0C}" type="pres">
      <dgm:prSet presAssocID="{BBE40F3A-5A77-4856-A78D-20409F2E8A3D}" presName="image3" presStyleLbl="node3" presStyleIdx="0" presStyleCnt="3" custScaleX="138700" custLinFactNeighborX="-1710" custLinFactNeighborY="333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BA6E6F9-08F0-4437-A82F-6B913D3D877D}" type="pres">
      <dgm:prSet presAssocID="{BBE40F3A-5A77-4856-A78D-20409F2E8A3D}" presName="text3" presStyleLbl="revTx" presStyleIdx="3" presStyleCnt="9" custScaleX="82058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AA9AEE1-2FB3-4592-A272-D16F8ABADF16}" type="pres">
      <dgm:prSet presAssocID="{BBE40F3A-5A77-4856-A78D-20409F2E8A3D}" presName="hierChild4" presStyleCnt="0"/>
      <dgm:spPr/>
      <dgm:t>
        <a:bodyPr/>
        <a:lstStyle/>
        <a:p>
          <a:endParaRPr lang="en-GB"/>
        </a:p>
      </dgm:t>
    </dgm:pt>
    <dgm:pt modelId="{FB67CAB5-9504-448C-8407-C4E9BE3F0859}" type="pres">
      <dgm:prSet presAssocID="{85A5D410-F3FF-4278-90B2-FA4EE3701D48}" presName="Name23" presStyleLbl="parChTrans1D4" presStyleIdx="0" presStyleCnt="3"/>
      <dgm:spPr/>
      <dgm:t>
        <a:bodyPr/>
        <a:lstStyle/>
        <a:p>
          <a:endParaRPr lang="nl-NL"/>
        </a:p>
      </dgm:t>
    </dgm:pt>
    <dgm:pt modelId="{8C6273B9-1DD5-4C1F-AD0B-F06C3997E301}" type="pres">
      <dgm:prSet presAssocID="{410E3F70-BF80-4AFB-B110-CB8411BDBB28}" presName="hierRoot4" presStyleCnt="0"/>
      <dgm:spPr/>
      <dgm:t>
        <a:bodyPr/>
        <a:lstStyle/>
        <a:p>
          <a:endParaRPr lang="en-GB"/>
        </a:p>
      </dgm:t>
    </dgm:pt>
    <dgm:pt modelId="{6EC5F98A-A5DE-482C-89C2-8185C5103648}" type="pres">
      <dgm:prSet presAssocID="{410E3F70-BF80-4AFB-B110-CB8411BDBB28}" presName="composite4" presStyleCnt="0"/>
      <dgm:spPr/>
      <dgm:t>
        <a:bodyPr/>
        <a:lstStyle/>
        <a:p>
          <a:endParaRPr lang="en-GB"/>
        </a:p>
      </dgm:t>
    </dgm:pt>
    <dgm:pt modelId="{F34A9B30-DEE5-4B0B-95BF-D25FA3C0470C}" type="pres">
      <dgm:prSet presAssocID="{410E3F70-BF80-4AFB-B110-CB8411BDBB28}" presName="image4" presStyleLbl="node4" presStyleIdx="0" presStyleCnt="3" custScaleX="103439" custScaleY="40252" custLinFactX="13345" custLinFactNeighborX="100000" custLinFactNeighborY="10627"/>
      <dgm:spPr>
        <a:prstGeom prst="rect">
          <a:avLst/>
        </a:prstGeom>
        <a:solidFill>
          <a:srgbClr val="0099B5"/>
        </a:solidFill>
      </dgm:spPr>
      <dgm:t>
        <a:bodyPr/>
        <a:lstStyle/>
        <a:p>
          <a:endParaRPr lang="de-DE"/>
        </a:p>
      </dgm:t>
    </dgm:pt>
    <dgm:pt modelId="{619D83A0-9DCF-49D5-B739-EF1507DD9BBB}" type="pres">
      <dgm:prSet presAssocID="{410E3F70-BF80-4AFB-B110-CB8411BDBB28}" presName="text4" presStyleLbl="revTx" presStyleIdx="4" presStyleCnt="9" custScaleX="65735" custScaleY="52546" custLinFactNeighborX="-6158" custLinFactNeighborY="90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D48146-E393-4A08-802F-744D25953DFF}" type="pres">
      <dgm:prSet presAssocID="{410E3F70-BF80-4AFB-B110-CB8411BDBB28}" presName="hierChild5" presStyleCnt="0"/>
      <dgm:spPr/>
      <dgm:t>
        <a:bodyPr/>
        <a:lstStyle/>
        <a:p>
          <a:endParaRPr lang="en-GB"/>
        </a:p>
      </dgm:t>
    </dgm:pt>
    <dgm:pt modelId="{A94EABB0-7420-46B6-881F-9CFC01375603}" type="pres">
      <dgm:prSet presAssocID="{27E30823-E634-4AC4-925D-5726C5703527}" presName="Name23" presStyleLbl="parChTrans1D4" presStyleIdx="1" presStyleCnt="3"/>
      <dgm:spPr/>
      <dgm:t>
        <a:bodyPr/>
        <a:lstStyle/>
        <a:p>
          <a:endParaRPr lang="nl-NL"/>
        </a:p>
      </dgm:t>
    </dgm:pt>
    <dgm:pt modelId="{564A98B5-C391-481B-B3BE-87370F63A64D}" type="pres">
      <dgm:prSet presAssocID="{427E3147-538E-4723-BAE5-640C28BC8BF4}" presName="hierRoot4" presStyleCnt="0"/>
      <dgm:spPr/>
      <dgm:t>
        <a:bodyPr/>
        <a:lstStyle/>
        <a:p>
          <a:endParaRPr lang="en-GB"/>
        </a:p>
      </dgm:t>
    </dgm:pt>
    <dgm:pt modelId="{8F14F2D9-E158-49D2-9525-53EE177982BF}" type="pres">
      <dgm:prSet presAssocID="{427E3147-538E-4723-BAE5-640C28BC8BF4}" presName="composite4" presStyleCnt="0"/>
      <dgm:spPr/>
      <dgm:t>
        <a:bodyPr/>
        <a:lstStyle/>
        <a:p>
          <a:endParaRPr lang="en-GB"/>
        </a:p>
      </dgm:t>
    </dgm:pt>
    <dgm:pt modelId="{9491F60D-1065-4D36-9F38-487813E2C2FC}" type="pres">
      <dgm:prSet presAssocID="{427E3147-538E-4723-BAE5-640C28BC8BF4}" presName="image4" presStyleLbl="node4" presStyleIdx="1" presStyleCnt="3" custScaleY="43082" custLinFactNeighborY="5469"/>
      <dgm:spPr>
        <a:prstGeom prst="rect">
          <a:avLst/>
        </a:prstGeom>
        <a:solidFill>
          <a:srgbClr val="0099B5"/>
        </a:solidFill>
      </dgm:spPr>
      <dgm:t>
        <a:bodyPr/>
        <a:lstStyle/>
        <a:p>
          <a:endParaRPr lang="en-GB"/>
        </a:p>
      </dgm:t>
    </dgm:pt>
    <dgm:pt modelId="{24683068-88A4-4459-B739-6AC555459CE6}" type="pres">
      <dgm:prSet presAssocID="{427E3147-538E-4723-BAE5-640C28BC8BF4}" presName="text4" presStyleLbl="revTx" presStyleIdx="5" presStyleCnt="9" custScaleX="59101" custScaleY="60032" custLinFactNeighborX="-86989" custLinFactNeighborY="6438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44475EE-1ACE-4DBA-B949-ABB12E3EBC9E}" type="pres">
      <dgm:prSet presAssocID="{427E3147-538E-4723-BAE5-640C28BC8BF4}" presName="hierChild5" presStyleCnt="0"/>
      <dgm:spPr/>
      <dgm:t>
        <a:bodyPr/>
        <a:lstStyle/>
        <a:p>
          <a:endParaRPr lang="en-GB"/>
        </a:p>
      </dgm:t>
    </dgm:pt>
    <dgm:pt modelId="{0341FA48-89ED-42C2-9F47-BE08A944164C}" type="pres">
      <dgm:prSet presAssocID="{B801399D-3578-4909-B2BC-61B31E383126}" presName="Name23" presStyleLbl="parChTrans1D4" presStyleIdx="2" presStyleCnt="3"/>
      <dgm:spPr/>
      <dgm:t>
        <a:bodyPr/>
        <a:lstStyle/>
        <a:p>
          <a:endParaRPr lang="nl-NL"/>
        </a:p>
      </dgm:t>
    </dgm:pt>
    <dgm:pt modelId="{798D738A-E976-4667-BB3B-FC2F9E7DA8D7}" type="pres">
      <dgm:prSet presAssocID="{E4FAB107-3B70-43E1-9299-D67EE79DF709}" presName="hierRoot4" presStyleCnt="0"/>
      <dgm:spPr/>
      <dgm:t>
        <a:bodyPr/>
        <a:lstStyle/>
        <a:p>
          <a:endParaRPr lang="en-GB"/>
        </a:p>
      </dgm:t>
    </dgm:pt>
    <dgm:pt modelId="{7E068A5C-6981-4F6B-B0FD-B052F9262F2F}" type="pres">
      <dgm:prSet presAssocID="{E4FAB107-3B70-43E1-9299-D67EE79DF709}" presName="composite4" presStyleCnt="0"/>
      <dgm:spPr/>
      <dgm:t>
        <a:bodyPr/>
        <a:lstStyle/>
        <a:p>
          <a:endParaRPr lang="en-GB"/>
        </a:p>
      </dgm:t>
    </dgm:pt>
    <dgm:pt modelId="{26F9B4C1-4629-40DB-BB1A-D432D5524063}" type="pres">
      <dgm:prSet presAssocID="{E4FAB107-3B70-43E1-9299-D67EE79DF709}" presName="image4" presStyleLbl="node4" presStyleIdx="2" presStyleCnt="3" custScaleY="42903" custLinFactX="-18330" custLinFactNeighborX="-100000" custLinFactNeighborY="10983"/>
      <dgm:spPr>
        <a:prstGeom prst="rect">
          <a:avLst/>
        </a:prstGeom>
        <a:solidFill>
          <a:srgbClr val="0099B5"/>
        </a:solidFill>
      </dgm:spPr>
      <dgm:t>
        <a:bodyPr/>
        <a:lstStyle/>
        <a:p>
          <a:endParaRPr lang="en-GB"/>
        </a:p>
      </dgm:t>
    </dgm:pt>
    <dgm:pt modelId="{AA08C63B-E046-42FB-9F4B-1BEC144DA3B5}" type="pres">
      <dgm:prSet presAssocID="{E4FAB107-3B70-43E1-9299-D67EE79DF709}" presName="text4" presStyleLbl="revTx" presStyleIdx="6" presStyleCnt="9" custScaleX="64813" custScaleY="50321" custLinFactX="-62325" custLinFactNeighborX="-100000" custLinFactNeighborY="1130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369FB15-5483-4E17-8881-C3C2BDF55F24}" type="pres">
      <dgm:prSet presAssocID="{E4FAB107-3B70-43E1-9299-D67EE79DF709}" presName="hierChild5" presStyleCnt="0"/>
      <dgm:spPr/>
      <dgm:t>
        <a:bodyPr/>
        <a:lstStyle/>
        <a:p>
          <a:endParaRPr lang="en-GB"/>
        </a:p>
      </dgm:t>
    </dgm:pt>
    <dgm:pt modelId="{E948135E-93E3-47A1-8747-79BF409E1C75}" type="pres">
      <dgm:prSet presAssocID="{7916E76D-8A1B-4CCD-BEAD-14E752018958}" presName="Name17" presStyleLbl="parChTrans1D3" presStyleIdx="1" presStyleCnt="3"/>
      <dgm:spPr/>
      <dgm:t>
        <a:bodyPr/>
        <a:lstStyle/>
        <a:p>
          <a:endParaRPr lang="nl-NL"/>
        </a:p>
      </dgm:t>
    </dgm:pt>
    <dgm:pt modelId="{801FEF1A-6C6D-4CC0-8466-E92844A6DB25}" type="pres">
      <dgm:prSet presAssocID="{F1EE6769-6C40-47A1-AFCE-04DDFDD227ED}" presName="hierRoot3" presStyleCnt="0"/>
      <dgm:spPr/>
      <dgm:t>
        <a:bodyPr/>
        <a:lstStyle/>
        <a:p>
          <a:endParaRPr lang="en-GB"/>
        </a:p>
      </dgm:t>
    </dgm:pt>
    <dgm:pt modelId="{DBF17AA0-3817-441F-9A63-F5493DE31300}" type="pres">
      <dgm:prSet presAssocID="{F1EE6769-6C40-47A1-AFCE-04DDFDD227ED}" presName="composite3" presStyleCnt="0"/>
      <dgm:spPr/>
      <dgm:t>
        <a:bodyPr/>
        <a:lstStyle/>
        <a:p>
          <a:endParaRPr lang="en-GB"/>
        </a:p>
      </dgm:t>
    </dgm:pt>
    <dgm:pt modelId="{1A46F0B2-0C1E-4EEB-8DE0-22F78F1343B2}" type="pres">
      <dgm:prSet presAssocID="{F1EE6769-6C40-47A1-AFCE-04DDFDD227ED}" presName="image3" presStyleLbl="node3" presStyleIdx="1" presStyleCnt="3" custScaleX="160691" custLinFactNeighborX="7207" custLinFactNeighborY="3336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31DCEFD-F835-4DFD-8EAE-82EDA7F8935C}" type="pres">
      <dgm:prSet presAssocID="{F1EE6769-6C40-47A1-AFCE-04DDFDD227ED}" presName="text3" presStyleLbl="revTx" presStyleIdx="7" presStyleCnt="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B568964-9AA5-45CE-975C-589C5B9C6B9D}" type="pres">
      <dgm:prSet presAssocID="{F1EE6769-6C40-47A1-AFCE-04DDFDD227ED}" presName="hierChild4" presStyleCnt="0"/>
      <dgm:spPr/>
      <dgm:t>
        <a:bodyPr/>
        <a:lstStyle/>
        <a:p>
          <a:endParaRPr lang="en-GB"/>
        </a:p>
      </dgm:t>
    </dgm:pt>
    <dgm:pt modelId="{A8527681-B5C4-4567-9D85-D2D1EC32A629}" type="pres">
      <dgm:prSet presAssocID="{7453DC8C-1465-4561-8433-04E98B82ECA1}" presName="Name17" presStyleLbl="parChTrans1D3" presStyleIdx="2" presStyleCnt="3"/>
      <dgm:spPr/>
      <dgm:t>
        <a:bodyPr/>
        <a:lstStyle/>
        <a:p>
          <a:endParaRPr lang="nl-NL"/>
        </a:p>
      </dgm:t>
    </dgm:pt>
    <dgm:pt modelId="{42B0C325-2C28-4355-8D68-8952A8D0333A}" type="pres">
      <dgm:prSet presAssocID="{815B049D-F3A2-4987-9831-6C4556D326BC}" presName="hierRoot3" presStyleCnt="0"/>
      <dgm:spPr/>
      <dgm:t>
        <a:bodyPr/>
        <a:lstStyle/>
        <a:p>
          <a:endParaRPr lang="en-GB"/>
        </a:p>
      </dgm:t>
    </dgm:pt>
    <dgm:pt modelId="{87A69655-9D5B-41AD-9E10-351478BAFC7A}" type="pres">
      <dgm:prSet presAssocID="{815B049D-F3A2-4987-9831-6C4556D326BC}" presName="composite3" presStyleCnt="0"/>
      <dgm:spPr/>
      <dgm:t>
        <a:bodyPr/>
        <a:lstStyle/>
        <a:p>
          <a:endParaRPr lang="en-GB"/>
        </a:p>
      </dgm:t>
    </dgm:pt>
    <dgm:pt modelId="{7D39A9CD-FE8D-4903-A318-CFC2A7250D14}" type="pres">
      <dgm:prSet presAssocID="{815B049D-F3A2-4987-9831-6C4556D326BC}" presName="image3" presStyleLbl="node3" presStyleIdx="2" presStyleCnt="3" custScaleX="60565" custScaleY="105157" custLinFactNeighborX="2233" custLinFactNeighborY="-429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F60BD2C-41C6-42C2-B62C-EA0FC88F2E0D}" type="pres">
      <dgm:prSet presAssocID="{815B049D-F3A2-4987-9831-6C4556D326BC}" presName="text3" presStyleLbl="revTx" presStyleIdx="8" presStyleCnt="9" custLinFactNeighborX="-15519" custLinFactNeighborY="1830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4CD385-4C1B-4C64-A5F0-A8966106502C}" type="pres">
      <dgm:prSet presAssocID="{815B049D-F3A2-4987-9831-6C4556D326BC}" presName="hierChild4" presStyleCnt="0"/>
      <dgm:spPr/>
      <dgm:t>
        <a:bodyPr/>
        <a:lstStyle/>
        <a:p>
          <a:endParaRPr lang="en-GB"/>
        </a:p>
      </dgm:t>
    </dgm:pt>
  </dgm:ptLst>
  <dgm:cxnLst>
    <dgm:cxn modelId="{F6EB2009-333C-4266-8842-6429655A42CD}" type="presOf" srcId="{BBE40F3A-5A77-4856-A78D-20409F2E8A3D}" destId="{2BA6E6F9-08F0-4437-A82F-6B913D3D877D}" srcOrd="0" destOrd="0" presId="urn:microsoft.com/office/officeart/2009/layout/CirclePictureHierarchy"/>
    <dgm:cxn modelId="{EB239717-FC04-4AEC-846C-15D7A67EDA13}" type="presOf" srcId="{85A5D410-F3FF-4278-90B2-FA4EE3701D48}" destId="{FB67CAB5-9504-448C-8407-C4E9BE3F0859}" srcOrd="0" destOrd="0" presId="urn:microsoft.com/office/officeart/2009/layout/CirclePictureHierarchy"/>
    <dgm:cxn modelId="{30BD410F-F01A-4618-9DB2-03E7F0402887}" type="presOf" srcId="{410E3F70-BF80-4AFB-B110-CB8411BDBB28}" destId="{619D83A0-9DCF-49D5-B739-EF1507DD9BBB}" srcOrd="0" destOrd="0" presId="urn:microsoft.com/office/officeart/2009/layout/CirclePictureHierarchy"/>
    <dgm:cxn modelId="{6A14799C-F831-478B-8735-D1652B7195BB}" type="presOf" srcId="{A8C95D46-A4AC-4D5A-8704-D09DA2FBE706}" destId="{B3985E5E-F8C2-4BDB-918D-27776E0C2BC8}" srcOrd="0" destOrd="0" presId="urn:microsoft.com/office/officeart/2009/layout/CirclePictureHierarchy"/>
    <dgm:cxn modelId="{6C995510-3CDA-4D3F-A7E9-9E296918D72A}" type="presOf" srcId="{5BAD0C25-4966-4D61-94DD-DF545997485E}" destId="{244B142D-CFF7-46D9-ABB0-1BF87421D322}" srcOrd="0" destOrd="0" presId="urn:microsoft.com/office/officeart/2009/layout/CirclePictureHierarchy"/>
    <dgm:cxn modelId="{49D0F8CB-8382-46B9-BFA7-855CB57E5D45}" type="presOf" srcId="{27E30823-E634-4AC4-925D-5726C5703527}" destId="{A94EABB0-7420-46B6-881F-9CFC01375603}" srcOrd="0" destOrd="0" presId="urn:microsoft.com/office/officeart/2009/layout/CirclePictureHierarchy"/>
    <dgm:cxn modelId="{6F38E618-DE30-4B7A-A0CD-F4119C3F27AA}" srcId="{0D7534C4-ED71-4671-9337-9C810A5811BC}" destId="{9E67FC66-FD49-48F7-9507-DB131103844B}" srcOrd="0" destOrd="0" parTransId="{2970E59C-E9D9-4B83-AE2F-E7B09C57E2E3}" sibTransId="{D008FA69-A499-4CFF-BD27-AFC23594F8F8}"/>
    <dgm:cxn modelId="{C6C9C3B8-B5FD-4ABB-827B-BC2B4CEAFCBB}" type="presOf" srcId="{38057500-A3E8-4E0F-8F34-080E9321E81E}" destId="{35F1DB41-090B-4B97-9D78-2F3DE5801A6C}" srcOrd="0" destOrd="0" presId="urn:microsoft.com/office/officeart/2009/layout/CirclePictureHierarchy"/>
    <dgm:cxn modelId="{A6458528-1F99-477B-80D9-B6FEF1033A06}" type="presOf" srcId="{B801399D-3578-4909-B2BC-61B31E383126}" destId="{0341FA48-89ED-42C2-9F47-BE08A944164C}" srcOrd="0" destOrd="0" presId="urn:microsoft.com/office/officeart/2009/layout/CirclePictureHierarchy"/>
    <dgm:cxn modelId="{A0A40565-47B0-46C5-99AE-FADFCB754D8C}" type="presOf" srcId="{C6392BE0-0353-49E7-8958-930CEED97304}" destId="{F8DDBDCD-5788-4E51-AC2D-B25406310513}" srcOrd="0" destOrd="0" presId="urn:microsoft.com/office/officeart/2009/layout/CirclePictureHierarchy"/>
    <dgm:cxn modelId="{BF48CD98-E5B3-4A02-A267-B47CB37EDAAE}" srcId="{18AE5BF2-FEB0-4928-96DB-7BA6022F17F9}" destId="{815B049D-F3A2-4987-9831-6C4556D326BC}" srcOrd="2" destOrd="0" parTransId="{7453DC8C-1465-4561-8433-04E98B82ECA1}" sibTransId="{CD464967-9561-448C-BC68-00891353FB11}"/>
    <dgm:cxn modelId="{2A887369-6575-4367-8389-E629B9AF91B1}" type="presOf" srcId="{18AE5BF2-FEB0-4928-96DB-7BA6022F17F9}" destId="{21D80AB6-1939-4CA7-9850-A9CE547D0621}" srcOrd="0" destOrd="0" presId="urn:microsoft.com/office/officeart/2009/layout/CirclePictureHierarchy"/>
    <dgm:cxn modelId="{52FE1FE8-EBB9-4455-A59B-BF02DC4ACC31}" type="presOf" srcId="{7916E76D-8A1B-4CCD-BEAD-14E752018958}" destId="{E948135E-93E3-47A1-8747-79BF409E1C75}" srcOrd="0" destOrd="0" presId="urn:microsoft.com/office/officeart/2009/layout/CirclePictureHierarchy"/>
    <dgm:cxn modelId="{9577AE76-07FE-492E-9342-580199EB8FD0}" type="presOf" srcId="{F1EE6769-6C40-47A1-AFCE-04DDFDD227ED}" destId="{A31DCEFD-F835-4DFD-8EAE-82EDA7F8935C}" srcOrd="0" destOrd="0" presId="urn:microsoft.com/office/officeart/2009/layout/CirclePictureHierarchy"/>
    <dgm:cxn modelId="{65A7D018-13A7-44A8-A3C2-B2099CAEB917}" type="presOf" srcId="{E4FAB107-3B70-43E1-9299-D67EE79DF709}" destId="{AA08C63B-E046-42FB-9F4B-1BEC144DA3B5}" srcOrd="0" destOrd="0" presId="urn:microsoft.com/office/officeart/2009/layout/CirclePictureHierarchy"/>
    <dgm:cxn modelId="{0E7DFCF0-1105-4799-9796-DB9537F1734E}" srcId="{BBE40F3A-5A77-4856-A78D-20409F2E8A3D}" destId="{410E3F70-BF80-4AFB-B110-CB8411BDBB28}" srcOrd="0" destOrd="0" parTransId="{85A5D410-F3FF-4278-90B2-FA4EE3701D48}" sibTransId="{F62D183E-C1AF-4667-8626-B9D8C35D61CC}"/>
    <dgm:cxn modelId="{92BE7310-DA33-473E-B665-D71C4C8A7A81}" srcId="{BBE40F3A-5A77-4856-A78D-20409F2E8A3D}" destId="{427E3147-538E-4723-BAE5-640C28BC8BF4}" srcOrd="1" destOrd="0" parTransId="{27E30823-E634-4AC4-925D-5726C5703527}" sibTransId="{5CEFC84E-9A52-4FD0-BCFC-53DF89EF0E30}"/>
    <dgm:cxn modelId="{8F2F15C1-8C4A-44E1-93B5-0EC4A84A3A42}" type="presOf" srcId="{9E67FC66-FD49-48F7-9507-DB131103844B}" destId="{4ED0CDBF-D092-422B-A98B-58656CD9BA3D}" srcOrd="0" destOrd="0" presId="urn:microsoft.com/office/officeart/2009/layout/CirclePictureHierarchy"/>
    <dgm:cxn modelId="{44693B3A-BF25-40BB-B782-6992476E678A}" type="presOf" srcId="{0D7534C4-ED71-4671-9337-9C810A5811BC}" destId="{4B2C8153-2920-49FC-A7A5-9BEF2D269B53}" srcOrd="0" destOrd="0" presId="urn:microsoft.com/office/officeart/2009/layout/CirclePictureHierarchy"/>
    <dgm:cxn modelId="{E78DED10-8085-41A6-86F6-6C591968A1CB}" type="presOf" srcId="{815B049D-F3A2-4987-9831-6C4556D326BC}" destId="{2F60BD2C-41C6-42C2-B62C-EA0FC88F2E0D}" srcOrd="0" destOrd="0" presId="urn:microsoft.com/office/officeart/2009/layout/CirclePictureHierarchy"/>
    <dgm:cxn modelId="{AC169ACA-525E-4164-9696-95C5D8BF0361}" srcId="{9E67FC66-FD49-48F7-9507-DB131103844B}" destId="{A8C95D46-A4AC-4D5A-8704-D09DA2FBE706}" srcOrd="0" destOrd="0" parTransId="{5BAD0C25-4966-4D61-94DD-DF545997485E}" sibTransId="{1490F8E4-637A-4869-AB25-D2093E16FD57}"/>
    <dgm:cxn modelId="{4590FD78-1F09-4134-95C9-134F05C68FC2}" srcId="{9E67FC66-FD49-48F7-9507-DB131103844B}" destId="{18AE5BF2-FEB0-4928-96DB-7BA6022F17F9}" srcOrd="1" destOrd="0" parTransId="{38057500-A3E8-4E0F-8F34-080E9321E81E}" sibTransId="{87598AC5-E087-4E97-8870-1EE93F917A40}"/>
    <dgm:cxn modelId="{D7F3FDDC-7DFE-4450-897C-6666AEFF2B3F}" srcId="{18AE5BF2-FEB0-4928-96DB-7BA6022F17F9}" destId="{BBE40F3A-5A77-4856-A78D-20409F2E8A3D}" srcOrd="0" destOrd="0" parTransId="{C6392BE0-0353-49E7-8958-930CEED97304}" sibTransId="{AAF82F3C-E0EC-4F2D-898C-AE9342053722}"/>
    <dgm:cxn modelId="{338CFF55-03B4-432C-A051-7A1DC9BDA58E}" srcId="{18AE5BF2-FEB0-4928-96DB-7BA6022F17F9}" destId="{F1EE6769-6C40-47A1-AFCE-04DDFDD227ED}" srcOrd="1" destOrd="0" parTransId="{7916E76D-8A1B-4CCD-BEAD-14E752018958}" sibTransId="{DF2569B5-C850-420C-BB62-CDF5A857F745}"/>
    <dgm:cxn modelId="{559F29A9-903A-46BB-B382-18BEA69B80DD}" type="presOf" srcId="{427E3147-538E-4723-BAE5-640C28BC8BF4}" destId="{24683068-88A4-4459-B739-6AC555459CE6}" srcOrd="0" destOrd="0" presId="urn:microsoft.com/office/officeart/2009/layout/CirclePictureHierarchy"/>
    <dgm:cxn modelId="{82317CD5-4AF6-41BC-B207-D8C285FCFC73}" srcId="{BBE40F3A-5A77-4856-A78D-20409F2E8A3D}" destId="{E4FAB107-3B70-43E1-9299-D67EE79DF709}" srcOrd="2" destOrd="0" parTransId="{B801399D-3578-4909-B2BC-61B31E383126}" sibTransId="{0590A26A-1069-4B85-AD84-AD34052ADB29}"/>
    <dgm:cxn modelId="{BC56B988-1382-49F8-B730-49A2766F8A7B}" type="presOf" srcId="{7453DC8C-1465-4561-8433-04E98B82ECA1}" destId="{A8527681-B5C4-4567-9D85-D2D1EC32A629}" srcOrd="0" destOrd="0" presId="urn:microsoft.com/office/officeart/2009/layout/CirclePictureHierarchy"/>
    <dgm:cxn modelId="{3E86BA51-CD6E-46F3-8302-6ED685D87361}" type="presParOf" srcId="{4B2C8153-2920-49FC-A7A5-9BEF2D269B53}" destId="{995C35E2-DD5F-4839-B508-0385AB4DAD89}" srcOrd="0" destOrd="0" presId="urn:microsoft.com/office/officeart/2009/layout/CirclePictureHierarchy"/>
    <dgm:cxn modelId="{5AB01728-654A-4E2C-A1CF-97EB66D2AE06}" type="presParOf" srcId="{995C35E2-DD5F-4839-B508-0385AB4DAD89}" destId="{AA81DC0B-848B-4BC4-BA89-E83C41803BD3}" srcOrd="0" destOrd="0" presId="urn:microsoft.com/office/officeart/2009/layout/CirclePictureHierarchy"/>
    <dgm:cxn modelId="{C9E9F5E5-574A-4AC7-80D8-605D62C3283F}" type="presParOf" srcId="{AA81DC0B-848B-4BC4-BA89-E83C41803BD3}" destId="{F57F7568-2673-469A-A059-36240A9AE7F2}" srcOrd="0" destOrd="0" presId="urn:microsoft.com/office/officeart/2009/layout/CirclePictureHierarchy"/>
    <dgm:cxn modelId="{C0AB5E0A-4289-4278-82DB-FD83881F24B3}" type="presParOf" srcId="{AA81DC0B-848B-4BC4-BA89-E83C41803BD3}" destId="{4ED0CDBF-D092-422B-A98B-58656CD9BA3D}" srcOrd="1" destOrd="0" presId="urn:microsoft.com/office/officeart/2009/layout/CirclePictureHierarchy"/>
    <dgm:cxn modelId="{9C6F1C8B-22F5-47CC-A716-25FDFAFF50FA}" type="presParOf" srcId="{995C35E2-DD5F-4839-B508-0385AB4DAD89}" destId="{622719AC-B48A-4175-8223-A5CA38CF97ED}" srcOrd="1" destOrd="0" presId="urn:microsoft.com/office/officeart/2009/layout/CirclePictureHierarchy"/>
    <dgm:cxn modelId="{D384EC12-874D-4BA5-8F11-8A7143DD1E86}" type="presParOf" srcId="{622719AC-B48A-4175-8223-A5CA38CF97ED}" destId="{244B142D-CFF7-46D9-ABB0-1BF87421D322}" srcOrd="0" destOrd="0" presId="urn:microsoft.com/office/officeart/2009/layout/CirclePictureHierarchy"/>
    <dgm:cxn modelId="{FB18D0F7-A114-4A19-95A1-493045939182}" type="presParOf" srcId="{622719AC-B48A-4175-8223-A5CA38CF97ED}" destId="{E6E17B58-B79E-4F4B-AC1E-B3E22904D603}" srcOrd="1" destOrd="0" presId="urn:microsoft.com/office/officeart/2009/layout/CirclePictureHierarchy"/>
    <dgm:cxn modelId="{1A81907B-2E65-4769-B581-B8BE998BBD31}" type="presParOf" srcId="{E6E17B58-B79E-4F4B-AC1E-B3E22904D603}" destId="{7ECA7FF2-8AB2-452D-87A2-B7EFB0D1CCE2}" srcOrd="0" destOrd="0" presId="urn:microsoft.com/office/officeart/2009/layout/CirclePictureHierarchy"/>
    <dgm:cxn modelId="{864BEF08-BF27-4861-8EFF-C52AC2284E7B}" type="presParOf" srcId="{7ECA7FF2-8AB2-452D-87A2-B7EFB0D1CCE2}" destId="{F6441DBF-9726-4AD3-B4FE-9DFF47A85C81}" srcOrd="0" destOrd="0" presId="urn:microsoft.com/office/officeart/2009/layout/CirclePictureHierarchy"/>
    <dgm:cxn modelId="{37BCF45C-CCF5-47C2-A202-A2537E2604F2}" type="presParOf" srcId="{7ECA7FF2-8AB2-452D-87A2-B7EFB0D1CCE2}" destId="{B3985E5E-F8C2-4BDB-918D-27776E0C2BC8}" srcOrd="1" destOrd="0" presId="urn:microsoft.com/office/officeart/2009/layout/CirclePictureHierarchy"/>
    <dgm:cxn modelId="{AD3DA3E8-772F-4B50-99DF-3A49D08B1B40}" type="presParOf" srcId="{E6E17B58-B79E-4F4B-AC1E-B3E22904D603}" destId="{8665B0A1-887A-4038-998F-74882C9E4786}" srcOrd="1" destOrd="0" presId="urn:microsoft.com/office/officeart/2009/layout/CirclePictureHierarchy"/>
    <dgm:cxn modelId="{5DF079E2-75B2-4FB6-840E-C10C8240C6C2}" type="presParOf" srcId="{622719AC-B48A-4175-8223-A5CA38CF97ED}" destId="{35F1DB41-090B-4B97-9D78-2F3DE5801A6C}" srcOrd="2" destOrd="0" presId="urn:microsoft.com/office/officeart/2009/layout/CirclePictureHierarchy"/>
    <dgm:cxn modelId="{BF48BD7E-A779-41E8-9C38-57E0887E26DC}" type="presParOf" srcId="{622719AC-B48A-4175-8223-A5CA38CF97ED}" destId="{DA035E1F-5759-43B1-BD11-08687A984E91}" srcOrd="3" destOrd="0" presId="urn:microsoft.com/office/officeart/2009/layout/CirclePictureHierarchy"/>
    <dgm:cxn modelId="{3DB455DF-BF91-4EAD-86E8-EF88A45EA1A8}" type="presParOf" srcId="{DA035E1F-5759-43B1-BD11-08687A984E91}" destId="{B9D12C8B-57AC-4B6A-85C4-2BA0940E2BCD}" srcOrd="0" destOrd="0" presId="urn:microsoft.com/office/officeart/2009/layout/CirclePictureHierarchy"/>
    <dgm:cxn modelId="{D540F0D9-F505-43AC-AEFC-1B31664915C6}" type="presParOf" srcId="{B9D12C8B-57AC-4B6A-85C4-2BA0940E2BCD}" destId="{48E85537-0443-445A-9190-6D8348CC4222}" srcOrd="0" destOrd="0" presId="urn:microsoft.com/office/officeart/2009/layout/CirclePictureHierarchy"/>
    <dgm:cxn modelId="{7D61A43E-77D6-4A84-ABEF-BC8AF76A0403}" type="presParOf" srcId="{B9D12C8B-57AC-4B6A-85C4-2BA0940E2BCD}" destId="{21D80AB6-1939-4CA7-9850-A9CE547D0621}" srcOrd="1" destOrd="0" presId="urn:microsoft.com/office/officeart/2009/layout/CirclePictureHierarchy"/>
    <dgm:cxn modelId="{AA415A1D-7E60-40EC-A666-73DD993B526A}" type="presParOf" srcId="{DA035E1F-5759-43B1-BD11-08687A984E91}" destId="{6291F2CB-C5AF-46CD-B0E6-8B0BF5F68EB6}" srcOrd="1" destOrd="0" presId="urn:microsoft.com/office/officeart/2009/layout/CirclePictureHierarchy"/>
    <dgm:cxn modelId="{E861A5C6-D687-4834-BC66-696B9CC0D716}" type="presParOf" srcId="{6291F2CB-C5AF-46CD-B0E6-8B0BF5F68EB6}" destId="{F8DDBDCD-5788-4E51-AC2D-B25406310513}" srcOrd="0" destOrd="0" presId="urn:microsoft.com/office/officeart/2009/layout/CirclePictureHierarchy"/>
    <dgm:cxn modelId="{F3E2DB65-32AC-40C6-8655-511C511F4E82}" type="presParOf" srcId="{6291F2CB-C5AF-46CD-B0E6-8B0BF5F68EB6}" destId="{8124EED5-06DC-4CD1-951C-B7A45D778DF4}" srcOrd="1" destOrd="0" presId="urn:microsoft.com/office/officeart/2009/layout/CirclePictureHierarchy"/>
    <dgm:cxn modelId="{C7809086-438E-4DCF-B2B6-7773225CF6B9}" type="presParOf" srcId="{8124EED5-06DC-4CD1-951C-B7A45D778DF4}" destId="{13AF47E5-E703-4830-9436-E946208654A8}" srcOrd="0" destOrd="0" presId="urn:microsoft.com/office/officeart/2009/layout/CirclePictureHierarchy"/>
    <dgm:cxn modelId="{FB40D97F-68BF-437D-B85A-A4A10C6F8209}" type="presParOf" srcId="{13AF47E5-E703-4830-9436-E946208654A8}" destId="{2774B3E4-C401-48FA-8661-F14BF1D0DD0C}" srcOrd="0" destOrd="0" presId="urn:microsoft.com/office/officeart/2009/layout/CirclePictureHierarchy"/>
    <dgm:cxn modelId="{8715EB1B-DDA7-4FA2-AEA6-73F9202076D0}" type="presParOf" srcId="{13AF47E5-E703-4830-9436-E946208654A8}" destId="{2BA6E6F9-08F0-4437-A82F-6B913D3D877D}" srcOrd="1" destOrd="0" presId="urn:microsoft.com/office/officeart/2009/layout/CirclePictureHierarchy"/>
    <dgm:cxn modelId="{6FD8C025-0569-429F-A6FA-8F3BE13DD097}" type="presParOf" srcId="{8124EED5-06DC-4CD1-951C-B7A45D778DF4}" destId="{EAA9AEE1-2FB3-4592-A272-D16F8ABADF16}" srcOrd="1" destOrd="0" presId="urn:microsoft.com/office/officeart/2009/layout/CirclePictureHierarchy"/>
    <dgm:cxn modelId="{CF3161FB-AC5B-4565-BD88-D8589B9B7FDF}" type="presParOf" srcId="{EAA9AEE1-2FB3-4592-A272-D16F8ABADF16}" destId="{FB67CAB5-9504-448C-8407-C4E9BE3F0859}" srcOrd="0" destOrd="0" presId="urn:microsoft.com/office/officeart/2009/layout/CirclePictureHierarchy"/>
    <dgm:cxn modelId="{1BCEC47D-E463-40D4-B676-F0B4AD69E6C3}" type="presParOf" srcId="{EAA9AEE1-2FB3-4592-A272-D16F8ABADF16}" destId="{8C6273B9-1DD5-4C1F-AD0B-F06C3997E301}" srcOrd="1" destOrd="0" presId="urn:microsoft.com/office/officeart/2009/layout/CirclePictureHierarchy"/>
    <dgm:cxn modelId="{4977B4D4-ECD4-48A1-9E7B-F13DE14E023F}" type="presParOf" srcId="{8C6273B9-1DD5-4C1F-AD0B-F06C3997E301}" destId="{6EC5F98A-A5DE-482C-89C2-8185C5103648}" srcOrd="0" destOrd="0" presId="urn:microsoft.com/office/officeart/2009/layout/CirclePictureHierarchy"/>
    <dgm:cxn modelId="{1E6CCD4F-971C-498C-A71B-13CD3747B533}" type="presParOf" srcId="{6EC5F98A-A5DE-482C-89C2-8185C5103648}" destId="{F34A9B30-DEE5-4B0B-95BF-D25FA3C0470C}" srcOrd="0" destOrd="0" presId="urn:microsoft.com/office/officeart/2009/layout/CirclePictureHierarchy"/>
    <dgm:cxn modelId="{B3A2975E-FA38-4268-AB3C-D1D275F654FD}" type="presParOf" srcId="{6EC5F98A-A5DE-482C-89C2-8185C5103648}" destId="{619D83A0-9DCF-49D5-B739-EF1507DD9BBB}" srcOrd="1" destOrd="0" presId="urn:microsoft.com/office/officeart/2009/layout/CirclePictureHierarchy"/>
    <dgm:cxn modelId="{F2D9EFE3-F14A-4029-8821-B055E754FA9A}" type="presParOf" srcId="{8C6273B9-1DD5-4C1F-AD0B-F06C3997E301}" destId="{E2D48146-E393-4A08-802F-744D25953DFF}" srcOrd="1" destOrd="0" presId="urn:microsoft.com/office/officeart/2009/layout/CirclePictureHierarchy"/>
    <dgm:cxn modelId="{EFDE4401-98F1-41DA-90BB-1C589984615A}" type="presParOf" srcId="{EAA9AEE1-2FB3-4592-A272-D16F8ABADF16}" destId="{A94EABB0-7420-46B6-881F-9CFC01375603}" srcOrd="2" destOrd="0" presId="urn:microsoft.com/office/officeart/2009/layout/CirclePictureHierarchy"/>
    <dgm:cxn modelId="{C3CFDBE7-4B4B-473F-8BFA-39B87C8C5EB3}" type="presParOf" srcId="{EAA9AEE1-2FB3-4592-A272-D16F8ABADF16}" destId="{564A98B5-C391-481B-B3BE-87370F63A64D}" srcOrd="3" destOrd="0" presId="urn:microsoft.com/office/officeart/2009/layout/CirclePictureHierarchy"/>
    <dgm:cxn modelId="{497FC6E4-EC97-45CE-85C0-A4F216A2EB4C}" type="presParOf" srcId="{564A98B5-C391-481B-B3BE-87370F63A64D}" destId="{8F14F2D9-E158-49D2-9525-53EE177982BF}" srcOrd="0" destOrd="0" presId="urn:microsoft.com/office/officeart/2009/layout/CirclePictureHierarchy"/>
    <dgm:cxn modelId="{17F73C88-55EA-46D3-B494-13B6F3E89560}" type="presParOf" srcId="{8F14F2D9-E158-49D2-9525-53EE177982BF}" destId="{9491F60D-1065-4D36-9F38-487813E2C2FC}" srcOrd="0" destOrd="0" presId="urn:microsoft.com/office/officeart/2009/layout/CirclePictureHierarchy"/>
    <dgm:cxn modelId="{AEE0510C-821F-4A2F-B032-C966EE815E2D}" type="presParOf" srcId="{8F14F2D9-E158-49D2-9525-53EE177982BF}" destId="{24683068-88A4-4459-B739-6AC555459CE6}" srcOrd="1" destOrd="0" presId="urn:microsoft.com/office/officeart/2009/layout/CirclePictureHierarchy"/>
    <dgm:cxn modelId="{84E498D7-9FEE-485A-AD0C-B6BA1ADD834C}" type="presParOf" srcId="{564A98B5-C391-481B-B3BE-87370F63A64D}" destId="{344475EE-1ACE-4DBA-B949-ABB12E3EBC9E}" srcOrd="1" destOrd="0" presId="urn:microsoft.com/office/officeart/2009/layout/CirclePictureHierarchy"/>
    <dgm:cxn modelId="{6F670044-B796-4A8F-A5FB-7C1BE99DABF8}" type="presParOf" srcId="{EAA9AEE1-2FB3-4592-A272-D16F8ABADF16}" destId="{0341FA48-89ED-42C2-9F47-BE08A944164C}" srcOrd="4" destOrd="0" presId="urn:microsoft.com/office/officeart/2009/layout/CirclePictureHierarchy"/>
    <dgm:cxn modelId="{61C7E649-54FA-4ABC-932C-3A8275B4B2EA}" type="presParOf" srcId="{EAA9AEE1-2FB3-4592-A272-D16F8ABADF16}" destId="{798D738A-E976-4667-BB3B-FC2F9E7DA8D7}" srcOrd="5" destOrd="0" presId="urn:microsoft.com/office/officeart/2009/layout/CirclePictureHierarchy"/>
    <dgm:cxn modelId="{C44EFDCA-CDDB-4EA1-8F3C-B7FEBABC2D82}" type="presParOf" srcId="{798D738A-E976-4667-BB3B-FC2F9E7DA8D7}" destId="{7E068A5C-6981-4F6B-B0FD-B052F9262F2F}" srcOrd="0" destOrd="0" presId="urn:microsoft.com/office/officeart/2009/layout/CirclePictureHierarchy"/>
    <dgm:cxn modelId="{AB618078-AE2C-4F1A-8172-F84B86DDBD4E}" type="presParOf" srcId="{7E068A5C-6981-4F6B-B0FD-B052F9262F2F}" destId="{26F9B4C1-4629-40DB-BB1A-D432D5524063}" srcOrd="0" destOrd="0" presId="urn:microsoft.com/office/officeart/2009/layout/CirclePictureHierarchy"/>
    <dgm:cxn modelId="{8722653B-38F1-4D09-A731-F4F69EF586B8}" type="presParOf" srcId="{7E068A5C-6981-4F6B-B0FD-B052F9262F2F}" destId="{AA08C63B-E046-42FB-9F4B-1BEC144DA3B5}" srcOrd="1" destOrd="0" presId="urn:microsoft.com/office/officeart/2009/layout/CirclePictureHierarchy"/>
    <dgm:cxn modelId="{38490E99-C2C3-44AB-B16E-DDCA7D3CDDE3}" type="presParOf" srcId="{798D738A-E976-4667-BB3B-FC2F9E7DA8D7}" destId="{C369FB15-5483-4E17-8881-C3C2BDF55F24}" srcOrd="1" destOrd="0" presId="urn:microsoft.com/office/officeart/2009/layout/CirclePictureHierarchy"/>
    <dgm:cxn modelId="{8560C992-574D-4F33-8374-AC13EFA8AC0C}" type="presParOf" srcId="{6291F2CB-C5AF-46CD-B0E6-8B0BF5F68EB6}" destId="{E948135E-93E3-47A1-8747-79BF409E1C75}" srcOrd="2" destOrd="0" presId="urn:microsoft.com/office/officeart/2009/layout/CirclePictureHierarchy"/>
    <dgm:cxn modelId="{5255D0D9-D784-430C-B02A-1C8F1EA0B200}" type="presParOf" srcId="{6291F2CB-C5AF-46CD-B0E6-8B0BF5F68EB6}" destId="{801FEF1A-6C6D-4CC0-8466-E92844A6DB25}" srcOrd="3" destOrd="0" presId="urn:microsoft.com/office/officeart/2009/layout/CirclePictureHierarchy"/>
    <dgm:cxn modelId="{1444F8F0-FE97-489B-8B99-93E96AE0A9A8}" type="presParOf" srcId="{801FEF1A-6C6D-4CC0-8466-E92844A6DB25}" destId="{DBF17AA0-3817-441F-9A63-F5493DE31300}" srcOrd="0" destOrd="0" presId="urn:microsoft.com/office/officeart/2009/layout/CirclePictureHierarchy"/>
    <dgm:cxn modelId="{3BE01C0D-30C1-4EDC-88C2-F9B7AA8252FD}" type="presParOf" srcId="{DBF17AA0-3817-441F-9A63-F5493DE31300}" destId="{1A46F0B2-0C1E-4EEB-8DE0-22F78F1343B2}" srcOrd="0" destOrd="0" presId="urn:microsoft.com/office/officeart/2009/layout/CirclePictureHierarchy"/>
    <dgm:cxn modelId="{D4DBE14B-0592-49B6-8012-CB5585DF9055}" type="presParOf" srcId="{DBF17AA0-3817-441F-9A63-F5493DE31300}" destId="{A31DCEFD-F835-4DFD-8EAE-82EDA7F8935C}" srcOrd="1" destOrd="0" presId="urn:microsoft.com/office/officeart/2009/layout/CirclePictureHierarchy"/>
    <dgm:cxn modelId="{55953C29-047D-4788-8619-A990C9D0AF67}" type="presParOf" srcId="{801FEF1A-6C6D-4CC0-8466-E92844A6DB25}" destId="{BB568964-9AA5-45CE-975C-589C5B9C6B9D}" srcOrd="1" destOrd="0" presId="urn:microsoft.com/office/officeart/2009/layout/CirclePictureHierarchy"/>
    <dgm:cxn modelId="{E4C88164-2517-4710-BC9C-8FAE93107991}" type="presParOf" srcId="{6291F2CB-C5AF-46CD-B0E6-8B0BF5F68EB6}" destId="{A8527681-B5C4-4567-9D85-D2D1EC32A629}" srcOrd="4" destOrd="0" presId="urn:microsoft.com/office/officeart/2009/layout/CirclePictureHierarchy"/>
    <dgm:cxn modelId="{CBC1DE4F-4406-4E2C-9991-68BA1A361118}" type="presParOf" srcId="{6291F2CB-C5AF-46CD-B0E6-8B0BF5F68EB6}" destId="{42B0C325-2C28-4355-8D68-8952A8D0333A}" srcOrd="5" destOrd="0" presId="urn:microsoft.com/office/officeart/2009/layout/CirclePictureHierarchy"/>
    <dgm:cxn modelId="{567FBFBA-9BD6-4A89-96D3-696748366CB3}" type="presParOf" srcId="{42B0C325-2C28-4355-8D68-8952A8D0333A}" destId="{87A69655-9D5B-41AD-9E10-351478BAFC7A}" srcOrd="0" destOrd="0" presId="urn:microsoft.com/office/officeart/2009/layout/CirclePictureHierarchy"/>
    <dgm:cxn modelId="{C00C07B5-F9BC-44CB-B9BF-C5E933888A30}" type="presParOf" srcId="{87A69655-9D5B-41AD-9E10-351478BAFC7A}" destId="{7D39A9CD-FE8D-4903-A318-CFC2A7250D14}" srcOrd="0" destOrd="0" presId="urn:microsoft.com/office/officeart/2009/layout/CirclePictureHierarchy"/>
    <dgm:cxn modelId="{75E8B348-08AD-4246-BEF3-E23DA32B9A58}" type="presParOf" srcId="{87A69655-9D5B-41AD-9E10-351478BAFC7A}" destId="{2F60BD2C-41C6-42C2-B62C-EA0FC88F2E0D}" srcOrd="1" destOrd="0" presId="urn:microsoft.com/office/officeart/2009/layout/CirclePictureHierarchy"/>
    <dgm:cxn modelId="{C5C978EA-60E9-45B3-93B9-109662E12470}" type="presParOf" srcId="{42B0C325-2C28-4355-8D68-8952A8D0333A}" destId="{514CD385-4C1B-4C64-A5F0-A8966106502C}" srcOrd="1" destOrd="0" presId="urn:microsoft.com/office/officeart/2009/layout/CirclePictureHierarchy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27681-B5C4-4567-9D85-D2D1EC32A629}">
      <dsp:nvSpPr>
        <dsp:cNvPr id="0" name=""/>
        <dsp:cNvSpPr/>
      </dsp:nvSpPr>
      <dsp:spPr>
        <a:xfrm>
          <a:off x="4376377" y="2405992"/>
          <a:ext cx="2283386" cy="390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36"/>
              </a:lnTo>
              <a:lnTo>
                <a:pt x="2283386" y="268336"/>
              </a:lnTo>
              <a:lnTo>
                <a:pt x="2283386" y="390713"/>
              </a:lnTo>
            </a:path>
          </a:pathLst>
        </a:custGeom>
        <a:noFill/>
        <a:ln w="76200" cap="flat" cmpd="sng" algn="ctr">
          <a:solidFill>
            <a:srgbClr val="0099B5"/>
          </a:solidFill>
          <a:prstDash val="sys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135E-93E3-47A1-8747-79BF409E1C75}">
      <dsp:nvSpPr>
        <dsp:cNvPr id="0" name=""/>
        <dsp:cNvSpPr/>
      </dsp:nvSpPr>
      <dsp:spPr>
        <a:xfrm>
          <a:off x="4376377" y="2405992"/>
          <a:ext cx="322936" cy="68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245"/>
              </a:lnTo>
              <a:lnTo>
                <a:pt x="322936" y="565245"/>
              </a:lnTo>
              <a:lnTo>
                <a:pt x="322936" y="687622"/>
              </a:lnTo>
            </a:path>
          </a:pathLst>
        </a:custGeom>
        <a:noFill/>
        <a:ln w="76200" cap="flat" cmpd="sng" algn="ctr">
          <a:solidFill>
            <a:srgbClr val="0099B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1FA48-89ED-42C2-9F47-BE08A944164C}">
      <dsp:nvSpPr>
        <dsp:cNvPr id="0" name=""/>
        <dsp:cNvSpPr/>
      </dsp:nvSpPr>
      <dsp:spPr>
        <a:xfrm>
          <a:off x="2343360" y="3876828"/>
          <a:ext cx="1001300" cy="10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1300" y="0"/>
              </a:lnTo>
              <a:lnTo>
                <a:pt x="1001300" y="100478"/>
              </a:lnTo>
            </a:path>
          </a:pathLst>
        </a:custGeom>
        <a:noFill/>
        <a:ln w="76200" cap="flat" cmpd="sng" algn="ctr">
          <a:solidFill>
            <a:srgbClr val="0099B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ABB0-7420-46B6-881F-9CFC01375603}">
      <dsp:nvSpPr>
        <dsp:cNvPr id="0" name=""/>
        <dsp:cNvSpPr/>
      </dsp:nvSpPr>
      <dsp:spPr>
        <a:xfrm>
          <a:off x="2297640" y="3876828"/>
          <a:ext cx="91440" cy="94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60204" y="0"/>
              </a:lnTo>
              <a:lnTo>
                <a:pt x="60204" y="94620"/>
              </a:lnTo>
            </a:path>
          </a:pathLst>
        </a:custGeom>
        <a:noFill/>
        <a:ln w="76200" cap="flat" cmpd="sng" algn="ctr">
          <a:solidFill>
            <a:srgbClr val="0099B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7CAB5-9504-448C-8407-C4E9BE3F0859}">
      <dsp:nvSpPr>
        <dsp:cNvPr id="0" name=""/>
        <dsp:cNvSpPr/>
      </dsp:nvSpPr>
      <dsp:spPr>
        <a:xfrm>
          <a:off x="1293017" y="3876828"/>
          <a:ext cx="1050343" cy="116784"/>
        </a:xfrm>
        <a:custGeom>
          <a:avLst/>
          <a:gdLst/>
          <a:ahLst/>
          <a:cxnLst/>
          <a:rect l="0" t="0" r="0" b="0"/>
          <a:pathLst>
            <a:path>
              <a:moveTo>
                <a:pt x="1050343" y="0"/>
              </a:moveTo>
              <a:lnTo>
                <a:pt x="0" y="0"/>
              </a:lnTo>
              <a:lnTo>
                <a:pt x="0" y="116784"/>
              </a:lnTo>
            </a:path>
          </a:pathLst>
        </a:custGeom>
        <a:noFill/>
        <a:ln w="76200" cap="flat" cmpd="sng" algn="ctr">
          <a:solidFill>
            <a:srgbClr val="0099B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DBDCD-5788-4E51-AC2D-B25406310513}">
      <dsp:nvSpPr>
        <dsp:cNvPr id="0" name=""/>
        <dsp:cNvSpPr/>
      </dsp:nvSpPr>
      <dsp:spPr>
        <a:xfrm>
          <a:off x="2343360" y="2405992"/>
          <a:ext cx="2033016" cy="687622"/>
        </a:xfrm>
        <a:custGeom>
          <a:avLst/>
          <a:gdLst/>
          <a:ahLst/>
          <a:cxnLst/>
          <a:rect l="0" t="0" r="0" b="0"/>
          <a:pathLst>
            <a:path>
              <a:moveTo>
                <a:pt x="2033016" y="0"/>
              </a:moveTo>
              <a:lnTo>
                <a:pt x="2033016" y="565245"/>
              </a:lnTo>
              <a:lnTo>
                <a:pt x="0" y="565245"/>
              </a:lnTo>
              <a:lnTo>
                <a:pt x="0" y="687622"/>
              </a:lnTo>
            </a:path>
          </a:pathLst>
        </a:custGeom>
        <a:noFill/>
        <a:ln w="76200" cap="flat" cmpd="sng" algn="ctr">
          <a:solidFill>
            <a:srgbClr val="0099B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1DB41-090B-4B97-9D78-2F3DE5801A6C}">
      <dsp:nvSpPr>
        <dsp:cNvPr id="0" name=""/>
        <dsp:cNvSpPr/>
      </dsp:nvSpPr>
      <dsp:spPr>
        <a:xfrm>
          <a:off x="2955212" y="1077208"/>
          <a:ext cx="1421164" cy="54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193"/>
              </a:lnTo>
              <a:lnTo>
                <a:pt x="1421164" y="423193"/>
              </a:lnTo>
              <a:lnTo>
                <a:pt x="1421164" y="545570"/>
              </a:lnTo>
            </a:path>
          </a:pathLst>
        </a:custGeom>
        <a:noFill/>
        <a:ln w="762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B142D-CFF7-46D9-ABB0-1BF87421D322}">
      <dsp:nvSpPr>
        <dsp:cNvPr id="0" name=""/>
        <dsp:cNvSpPr/>
      </dsp:nvSpPr>
      <dsp:spPr>
        <a:xfrm>
          <a:off x="2309382" y="1077208"/>
          <a:ext cx="645830" cy="545570"/>
        </a:xfrm>
        <a:custGeom>
          <a:avLst/>
          <a:gdLst/>
          <a:ahLst/>
          <a:cxnLst/>
          <a:rect l="0" t="0" r="0" b="0"/>
          <a:pathLst>
            <a:path>
              <a:moveTo>
                <a:pt x="645830" y="0"/>
              </a:moveTo>
              <a:lnTo>
                <a:pt x="645830" y="423193"/>
              </a:lnTo>
              <a:lnTo>
                <a:pt x="0" y="423193"/>
              </a:lnTo>
              <a:lnTo>
                <a:pt x="0" y="545570"/>
              </a:lnTo>
            </a:path>
          </a:pathLst>
        </a:custGeom>
        <a:noFill/>
        <a:ln w="762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F7568-2673-469A-A059-36240A9AE7F2}">
      <dsp:nvSpPr>
        <dsp:cNvPr id="0" name=""/>
        <dsp:cNvSpPr/>
      </dsp:nvSpPr>
      <dsp:spPr>
        <a:xfrm>
          <a:off x="2563606" y="293994"/>
          <a:ext cx="783213" cy="7832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0CDBF-D092-422B-A98B-58656CD9BA3D}">
      <dsp:nvSpPr>
        <dsp:cNvPr id="0" name=""/>
        <dsp:cNvSpPr/>
      </dsp:nvSpPr>
      <dsp:spPr>
        <a:xfrm>
          <a:off x="2424544" y="220168"/>
          <a:ext cx="3019370" cy="783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traffic management</a:t>
          </a:r>
          <a:endParaRPr lang="en-US" sz="1600" kern="1200" noProof="0" dirty="0"/>
        </a:p>
      </dsp:txBody>
      <dsp:txXfrm>
        <a:off x="2424544" y="220168"/>
        <a:ext cx="3019370" cy="783213"/>
      </dsp:txXfrm>
    </dsp:sp>
    <dsp:sp modelId="{F6441DBF-9726-4AD3-B4FE-9DFF47A85C81}">
      <dsp:nvSpPr>
        <dsp:cNvPr id="0" name=""/>
        <dsp:cNvSpPr/>
      </dsp:nvSpPr>
      <dsp:spPr>
        <a:xfrm>
          <a:off x="1917776" y="1622779"/>
          <a:ext cx="783213" cy="7832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85E5E-F8C2-4BDB-918D-27776E0C2BC8}">
      <dsp:nvSpPr>
        <dsp:cNvPr id="0" name=""/>
        <dsp:cNvSpPr/>
      </dsp:nvSpPr>
      <dsp:spPr>
        <a:xfrm>
          <a:off x="2661507" y="1800427"/>
          <a:ext cx="1174820" cy="783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traffic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control</a:t>
          </a:r>
          <a:endParaRPr lang="de-DE" sz="1600" kern="1200" dirty="0"/>
        </a:p>
      </dsp:txBody>
      <dsp:txXfrm>
        <a:off x="2661507" y="1800427"/>
        <a:ext cx="1174820" cy="783213"/>
      </dsp:txXfrm>
    </dsp:sp>
    <dsp:sp modelId="{48E85537-0443-445A-9190-6D8348CC4222}">
      <dsp:nvSpPr>
        <dsp:cNvPr id="0" name=""/>
        <dsp:cNvSpPr/>
      </dsp:nvSpPr>
      <dsp:spPr>
        <a:xfrm>
          <a:off x="3984770" y="1622779"/>
          <a:ext cx="783213" cy="7832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D80AB6-1939-4CA7-9850-A9CE547D0621}">
      <dsp:nvSpPr>
        <dsp:cNvPr id="0" name=""/>
        <dsp:cNvSpPr/>
      </dsp:nvSpPr>
      <dsp:spPr>
        <a:xfrm>
          <a:off x="4815345" y="1800427"/>
          <a:ext cx="1174820" cy="783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traffic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control</a:t>
          </a:r>
          <a:endParaRPr lang="de-DE" sz="1600" kern="1200" dirty="0"/>
        </a:p>
      </dsp:txBody>
      <dsp:txXfrm>
        <a:off x="4815345" y="1800427"/>
        <a:ext cx="1174820" cy="783213"/>
      </dsp:txXfrm>
    </dsp:sp>
    <dsp:sp modelId="{2774B3E4-C401-48FA-8661-F14BF1D0DD0C}">
      <dsp:nvSpPr>
        <dsp:cNvPr id="0" name=""/>
        <dsp:cNvSpPr/>
      </dsp:nvSpPr>
      <dsp:spPr>
        <a:xfrm>
          <a:off x="1800202" y="3093615"/>
          <a:ext cx="1086317" cy="7832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A6E6F9-08F0-4437-A82F-6B913D3D877D}">
      <dsp:nvSpPr>
        <dsp:cNvPr id="0" name=""/>
        <dsp:cNvSpPr/>
      </dsp:nvSpPr>
      <dsp:spPr>
        <a:xfrm>
          <a:off x="2853753" y="2830353"/>
          <a:ext cx="964034" cy="783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vehicle</a:t>
          </a:r>
          <a:r>
            <a:rPr lang="de-DE" sz="1600" kern="1200" dirty="0" smtClean="0"/>
            <a:t> 1</a:t>
          </a:r>
          <a:endParaRPr lang="de-DE" sz="1600" kern="1200" dirty="0"/>
        </a:p>
      </dsp:txBody>
      <dsp:txXfrm>
        <a:off x="2853753" y="2830353"/>
        <a:ext cx="964034" cy="783213"/>
      </dsp:txXfrm>
    </dsp:sp>
    <dsp:sp modelId="{F34A9B30-DEE5-4B0B-95BF-D25FA3C0470C}">
      <dsp:nvSpPr>
        <dsp:cNvPr id="0" name=""/>
        <dsp:cNvSpPr/>
      </dsp:nvSpPr>
      <dsp:spPr>
        <a:xfrm>
          <a:off x="887943" y="3993613"/>
          <a:ext cx="810148" cy="315259"/>
        </a:xfrm>
        <a:prstGeom prst="rect">
          <a:avLst/>
        </a:prstGeom>
        <a:solidFill>
          <a:srgbClr val="0099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9D83A0-9DCF-49D5-B739-EF1507DD9BBB}">
      <dsp:nvSpPr>
        <dsp:cNvPr id="0" name=""/>
        <dsp:cNvSpPr/>
      </dsp:nvSpPr>
      <dsp:spPr>
        <a:xfrm>
          <a:off x="925821" y="3931183"/>
          <a:ext cx="772268" cy="411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ECU1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925821" y="3931183"/>
        <a:ext cx="772268" cy="411547"/>
      </dsp:txXfrm>
    </dsp:sp>
    <dsp:sp modelId="{9491F60D-1065-4D36-9F38-487813E2C2FC}">
      <dsp:nvSpPr>
        <dsp:cNvPr id="0" name=""/>
        <dsp:cNvSpPr/>
      </dsp:nvSpPr>
      <dsp:spPr>
        <a:xfrm>
          <a:off x="1966238" y="3971448"/>
          <a:ext cx="783213" cy="337424"/>
        </a:xfrm>
        <a:prstGeom prst="rect">
          <a:avLst/>
        </a:prstGeom>
        <a:solidFill>
          <a:srgbClr val="0099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83068-88A4-4459-B739-6AC555459CE6}">
      <dsp:nvSpPr>
        <dsp:cNvPr id="0" name=""/>
        <dsp:cNvSpPr/>
      </dsp:nvSpPr>
      <dsp:spPr>
        <a:xfrm>
          <a:off x="1967732" y="3910702"/>
          <a:ext cx="694330" cy="47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ECU2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1967732" y="3910702"/>
        <a:ext cx="694330" cy="470178"/>
      </dsp:txXfrm>
    </dsp:sp>
    <dsp:sp modelId="{26F9B4C1-4629-40DB-BB1A-D432D5524063}">
      <dsp:nvSpPr>
        <dsp:cNvPr id="0" name=""/>
        <dsp:cNvSpPr/>
      </dsp:nvSpPr>
      <dsp:spPr>
        <a:xfrm>
          <a:off x="2953054" y="3977307"/>
          <a:ext cx="783213" cy="336022"/>
        </a:xfrm>
        <a:prstGeom prst="rect">
          <a:avLst/>
        </a:prstGeom>
        <a:solidFill>
          <a:srgbClr val="0099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08C63B-E046-42FB-9F4B-1BEC144DA3B5}">
      <dsp:nvSpPr>
        <dsp:cNvPr id="0" name=""/>
        <dsp:cNvSpPr/>
      </dsp:nvSpPr>
      <dsp:spPr>
        <a:xfrm>
          <a:off x="2962709" y="3948829"/>
          <a:ext cx="761436" cy="39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 smtClean="0">
              <a:solidFill>
                <a:schemeClr val="bg1"/>
              </a:solidFill>
            </a:rPr>
            <a:t>ECUn</a:t>
          </a:r>
          <a:endParaRPr lang="de-DE" sz="1600" i="1" kern="1200" dirty="0">
            <a:solidFill>
              <a:schemeClr val="bg1"/>
            </a:solidFill>
          </a:endParaRPr>
        </a:p>
      </dsp:txBody>
      <dsp:txXfrm>
        <a:off x="2962709" y="3948829"/>
        <a:ext cx="761436" cy="394120"/>
      </dsp:txXfrm>
    </dsp:sp>
    <dsp:sp modelId="{1A46F0B2-0C1E-4EEB-8DE0-22F78F1343B2}">
      <dsp:nvSpPr>
        <dsp:cNvPr id="0" name=""/>
        <dsp:cNvSpPr/>
      </dsp:nvSpPr>
      <dsp:spPr>
        <a:xfrm>
          <a:off x="4070037" y="3093615"/>
          <a:ext cx="1258553" cy="78321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DCEFD-F835-4DFD-8EAE-82EDA7F8935C}">
      <dsp:nvSpPr>
        <dsp:cNvPr id="0" name=""/>
        <dsp:cNvSpPr/>
      </dsp:nvSpPr>
      <dsp:spPr>
        <a:xfrm>
          <a:off x="5034474" y="2830353"/>
          <a:ext cx="1174820" cy="783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vehicle</a:t>
          </a:r>
          <a:r>
            <a:rPr lang="de-DE" sz="1600" kern="1200" dirty="0" smtClean="0"/>
            <a:t> 2</a:t>
          </a:r>
          <a:endParaRPr lang="de-DE" sz="1600" kern="1200" dirty="0"/>
        </a:p>
      </dsp:txBody>
      <dsp:txXfrm>
        <a:off x="5034474" y="2830353"/>
        <a:ext cx="1174820" cy="783213"/>
      </dsp:txXfrm>
    </dsp:sp>
    <dsp:sp modelId="{7D39A9CD-FE8D-4903-A318-CFC2A7250D14}">
      <dsp:nvSpPr>
        <dsp:cNvPr id="0" name=""/>
        <dsp:cNvSpPr/>
      </dsp:nvSpPr>
      <dsp:spPr>
        <a:xfrm>
          <a:off x="6422587" y="2796706"/>
          <a:ext cx="474353" cy="82360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60BD2C-41C6-42C2-B62C-EA0FC88F2E0D}">
      <dsp:nvSpPr>
        <dsp:cNvPr id="0" name=""/>
        <dsp:cNvSpPr/>
      </dsp:nvSpPr>
      <dsp:spPr>
        <a:xfrm>
          <a:off x="6851561" y="2991926"/>
          <a:ext cx="1174820" cy="783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bicycle</a:t>
          </a:r>
          <a:r>
            <a:rPr lang="de-DE" sz="1600" kern="1200" dirty="0" smtClean="0"/>
            <a:t>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pedestrian</a:t>
          </a:r>
          <a:r>
            <a:rPr lang="de-DE" sz="1600" kern="1200" dirty="0" smtClean="0"/>
            <a:t>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…</a:t>
          </a:r>
          <a:endParaRPr lang="de-DE" sz="1600" kern="1200" dirty="0"/>
        </a:p>
      </dsp:txBody>
      <dsp:txXfrm>
        <a:off x="6851561" y="2991926"/>
        <a:ext cx="1174820" cy="783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D647-E204-4EA8-94FC-6530F9FDC5C7}" type="datetimeFigureOut">
              <a:rPr lang="nl-NL" smtClean="0"/>
              <a:t>4-10-2011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F652-60C6-46F8-9AF3-4826BCCA972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85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43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300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5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23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99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2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78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90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67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91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F652-60C6-46F8-9AF3-4826BCCA972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18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29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Foliennummernplatzhalter 3"/>
          <p:cNvSpPr txBox="1">
            <a:spLocks/>
          </p:cNvSpPr>
          <p:nvPr userDrawn="1"/>
        </p:nvSpPr>
        <p:spPr>
          <a:xfrm>
            <a:off x="8675688" y="6494463"/>
            <a:ext cx="360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>
                <a:solidFill>
                  <a:srgbClr val="0099B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87CD-AF53-4B95-86FC-FBB717FE8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56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613" y="0"/>
            <a:ext cx="6321425" cy="11493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03225" y="1536700"/>
            <a:ext cx="4216400" cy="4808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72025" y="1536700"/>
            <a:ext cx="4216400" cy="480853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524875" y="6553200"/>
            <a:ext cx="238125" cy="169863"/>
          </a:xfrm>
        </p:spPr>
        <p:txBody>
          <a:bodyPr/>
          <a:lstStyle>
            <a:lvl1pPr>
              <a:defRPr/>
            </a:lvl1pPr>
          </a:lstStyle>
          <a:p>
            <a:fld id="{2E250CBE-F207-4C4E-B198-3CBBDFBF5F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81400" y="6629400"/>
            <a:ext cx="2895600" cy="115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R. Ernst, ESI Symposium 2010, Eindhoven, 2.12.2010</a:t>
            </a:r>
          </a:p>
        </p:txBody>
      </p:sp>
    </p:spTree>
    <p:extLst>
      <p:ext uri="{BB962C8B-B14F-4D97-AF65-F5344CB8AC3E}">
        <p14:creationId xmlns:p14="http://schemas.microsoft.com/office/powerpoint/2010/main" val="41309936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00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331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32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00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22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00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29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33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>
                <a:solidFill>
                  <a:srgbClr val="0099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36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00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67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27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580112" y="6500027"/>
            <a:ext cx="309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>
                <a:solidFill>
                  <a:srgbClr val="0099B5"/>
                </a:solidFill>
              </a:rPr>
              <a:t>Embedded Systems - the Neural Backbone of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6494579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9B5"/>
                </a:solidFill>
              </a:defRPr>
            </a:lvl1pPr>
          </a:lstStyle>
          <a:p>
            <a:fld id="{74D24BA1-6686-4565-8E6E-9105171DC60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60395" y="64893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b="0" dirty="0" smtClean="0">
                <a:solidFill>
                  <a:schemeClr val="bg1"/>
                </a:solidFill>
              </a:rPr>
              <a:t>ARTEMIS</a:t>
            </a:r>
            <a:r>
              <a:rPr lang="nl-NL" sz="1100" b="0" baseline="0" dirty="0" smtClean="0">
                <a:solidFill>
                  <a:schemeClr val="bg1"/>
                </a:solidFill>
              </a:rPr>
              <a:t> Industry Association</a:t>
            </a:r>
            <a:endParaRPr lang="nl-NL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4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B5"/>
        </a:buClr>
        <a:buSzPct val="75000"/>
        <a:buFont typeface="Wingdings 3" pitchFamily="18" charset="2"/>
        <a:buChar char="u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B5"/>
        </a:buClr>
        <a:buSzPct val="75000"/>
        <a:buFont typeface="Wingdings 3" pitchFamily="18" charset="2"/>
        <a:buChar char="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75000"/>
        <a:buFont typeface="Wingdings 3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75000"/>
        <a:buFont typeface="Wingdings 3" pitchFamily="18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265" y="692696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ARTEMIS, </a:t>
            </a:r>
            <a:r>
              <a:rPr lang="en-US" sz="4400" dirty="0" smtClean="0"/>
              <a:t>from </a:t>
            </a:r>
            <a:r>
              <a:rPr lang="en-US" sz="4400" dirty="0"/>
              <a:t>successful R&amp;D to cutting-edge Innovation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004" y="2782669"/>
            <a:ext cx="882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+mj-lt"/>
              </a:rPr>
              <a:t>Rolf Ernst, TU Braunschweig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04" y="3240291"/>
            <a:ext cx="854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kern="0" dirty="0" smtClean="0">
                <a:solidFill>
                  <a:srgbClr val="0099B5"/>
                </a:solidFill>
              </a:rPr>
              <a:t>Oct. 4, 2011 </a:t>
            </a:r>
            <a:r>
              <a:rPr lang="en-GB" kern="0" dirty="0" smtClean="0">
                <a:solidFill>
                  <a:srgbClr val="0099B5"/>
                </a:solidFill>
                <a:sym typeface="Wingdings 3"/>
              </a:rPr>
              <a:t></a:t>
            </a:r>
            <a:r>
              <a:rPr lang="nl-NL" kern="0" dirty="0" smtClean="0">
                <a:solidFill>
                  <a:srgbClr val="0099B5"/>
                </a:solidFill>
              </a:rPr>
              <a:t> Brussels</a:t>
            </a:r>
            <a:endParaRPr kumimoji="0" lang="nl-NL" b="0" i="0" u="none" strike="noStrike" kern="0" cap="none" spc="0" normalizeH="0" baseline="0" noProof="0" dirty="0" smtClean="0">
              <a:ln>
                <a:noFill/>
              </a:ln>
              <a:solidFill>
                <a:srgbClr val="0099B5"/>
              </a:solidFill>
              <a:effectLst/>
              <a:uLnTx/>
              <a:uFillTx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60394" y="6489321"/>
            <a:ext cx="805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dirty="0" smtClean="0">
                <a:solidFill>
                  <a:schemeClr val="bg1"/>
                </a:solidFill>
              </a:rPr>
              <a:t>ARTEMIS </a:t>
            </a:r>
            <a:r>
              <a:rPr lang="nl-NL" sz="1100" dirty="0" smtClean="0"/>
              <a:t>Industry Association </a:t>
            </a:r>
            <a:r>
              <a:rPr lang="nl-NL" sz="900" i="1" baseline="0" dirty="0" smtClean="0">
                <a:solidFill>
                  <a:schemeClr val="bg1"/>
                </a:solidFill>
              </a:rPr>
              <a:t>The association</a:t>
            </a:r>
            <a:r>
              <a:rPr lang="nl-NL" sz="900" i="1" dirty="0" smtClean="0">
                <a:solidFill>
                  <a:schemeClr val="bg1"/>
                </a:solidFill>
              </a:rPr>
              <a:t> for R&amp;D actors in embedded systems </a:t>
            </a:r>
            <a:r>
              <a:rPr lang="nl-NL" sz="900" i="1" baseline="0" dirty="0" smtClean="0">
                <a:solidFill>
                  <a:schemeClr val="bg1"/>
                </a:solidFill>
              </a:rPr>
              <a:t> </a:t>
            </a:r>
            <a:endParaRPr lang="nl-NL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968552"/>
          </a:xfrm>
        </p:spPr>
        <p:txBody>
          <a:bodyPr/>
          <a:lstStyle/>
          <a:p>
            <a:r>
              <a:rPr lang="de-DE" b="1" dirty="0" err="1" smtClean="0">
                <a:solidFill>
                  <a:srgbClr val="0099B5"/>
                </a:solidFill>
              </a:rPr>
              <a:t>networked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embedded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systems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technology</a:t>
            </a:r>
            <a:r>
              <a:rPr lang="de-DE" b="1" dirty="0">
                <a:solidFill>
                  <a:srgbClr val="0099B5"/>
                </a:solidFill>
              </a:rPr>
              <a:t> </a:t>
            </a:r>
          </a:p>
          <a:p>
            <a:pPr lvl="1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robust,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reliable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predictable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platforms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widely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systems</a:t>
            </a:r>
            <a:r>
              <a:rPr lang="de-DE" dirty="0"/>
              <a:t>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  <a:p>
            <a:pPr lvl="1"/>
            <a:r>
              <a:rPr lang="de-DE" dirty="0" err="1"/>
              <a:t>technologies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bridging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industries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countries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b="1" dirty="0" err="1" smtClean="0">
                <a:solidFill>
                  <a:srgbClr val="0099B5"/>
                </a:solidFill>
              </a:rPr>
              <a:t>control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technology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extremely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large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systems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-systems </a:t>
            </a:r>
            <a:r>
              <a:rPr lang="de-DE" dirty="0" err="1" smtClean="0"/>
              <a:t>coping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unreliable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,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wireless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Internet </a:t>
            </a:r>
            <a:endParaRPr lang="de-DE" dirty="0"/>
          </a:p>
          <a:p>
            <a:pPr lvl="1"/>
            <a:r>
              <a:rPr lang="de-DE" dirty="0" err="1" smtClean="0"/>
              <a:t>research</a:t>
            </a:r>
            <a:r>
              <a:rPr lang="de-DE" dirty="0" smtClean="0"/>
              <a:t>: 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Cyber-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physical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systems</a:t>
            </a:r>
            <a:endParaRPr lang="de-D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b="1" dirty="0" err="1" smtClean="0">
                <a:solidFill>
                  <a:srgbClr val="0099B5"/>
                </a:solidFill>
              </a:rPr>
              <a:t>systems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integration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</a:p>
          <a:p>
            <a:pPr lvl="1"/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large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Internet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smtClean="0"/>
              <a:t>Things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</a:t>
            </a:r>
            <a:r>
              <a:rPr lang="de-DE" dirty="0"/>
              <a:t>I</a:t>
            </a:r>
            <a:r>
              <a:rPr lang="de-DE" dirty="0" smtClean="0"/>
              <a:t>nnovation </a:t>
            </a:r>
            <a:r>
              <a:rPr lang="de-DE" dirty="0" err="1"/>
              <a:t>R</a:t>
            </a:r>
            <a:r>
              <a:rPr lang="de-DE" dirty="0" err="1" smtClean="0"/>
              <a:t>equirements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9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200" dirty="0" smtClean="0"/>
          </a:p>
          <a:p>
            <a:r>
              <a:rPr lang="en-GB" sz="3200" dirty="0" smtClean="0"/>
              <a:t>use </a:t>
            </a:r>
            <a:r>
              <a:rPr lang="en-GB" sz="3200" dirty="0"/>
              <a:t>of the open internet </a:t>
            </a:r>
          </a:p>
          <a:p>
            <a:r>
              <a:rPr lang="en-GB" sz="3200" dirty="0"/>
              <a:t>robustness and autonomy</a:t>
            </a:r>
          </a:p>
          <a:p>
            <a:r>
              <a:rPr lang="en-GB" sz="3200" dirty="0"/>
              <a:t>mixed criticality</a:t>
            </a:r>
          </a:p>
          <a:p>
            <a:r>
              <a:rPr lang="en-GB" sz="3200" dirty="0"/>
              <a:t>open system design verification</a:t>
            </a:r>
          </a:p>
          <a:p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11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and Innovation Targets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/>
              <a:t>Selection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7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rgbClr val="E46C0A"/>
                </a:solidFill>
              </a:rPr>
              <a:t>Future Internet </a:t>
            </a:r>
            <a:r>
              <a:rPr lang="en-US" dirty="0" smtClean="0"/>
              <a:t>will extend its role from a backbone of information society to a </a:t>
            </a:r>
            <a:r>
              <a:rPr lang="en-US" b="1" dirty="0" smtClean="0">
                <a:solidFill>
                  <a:srgbClr val="E46C0A"/>
                </a:solidFill>
              </a:rPr>
              <a:t>communication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E46C0A"/>
                </a:solidFill>
              </a:rPr>
              <a:t>integration vehicle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a rapidly growing world of embedded systems</a:t>
            </a:r>
          </a:p>
          <a:p>
            <a:pPr lvl="1"/>
            <a:r>
              <a:rPr lang="en-US" dirty="0" smtClean="0"/>
              <a:t>there will be </a:t>
            </a:r>
            <a:r>
              <a:rPr lang="en-US" b="1" dirty="0" smtClean="0">
                <a:solidFill>
                  <a:srgbClr val="0099B5"/>
                </a:solidFill>
              </a:rPr>
              <a:t>many more embedded systems </a:t>
            </a:r>
            <a:r>
              <a:rPr lang="en-US" dirty="0" smtClean="0"/>
              <a:t>using the Internet than people (40 </a:t>
            </a:r>
            <a:r>
              <a:rPr lang="en-US" dirty="0" err="1" smtClean="0"/>
              <a:t>bil</a:t>
            </a:r>
            <a:r>
              <a:rPr lang="en-US" dirty="0" smtClean="0"/>
              <a:t>./year by 2020)</a:t>
            </a:r>
          </a:p>
          <a:p>
            <a:pPr lvl="1"/>
            <a:r>
              <a:rPr lang="en-US" dirty="0" smtClean="0"/>
              <a:t>but Internet is </a:t>
            </a:r>
            <a:r>
              <a:rPr lang="en-US" b="1" dirty="0" smtClean="0">
                <a:solidFill>
                  <a:srgbClr val="0099B5"/>
                </a:solidFill>
              </a:rPr>
              <a:t>only part of the embedded systems network</a:t>
            </a:r>
            <a:r>
              <a:rPr lang="en-US" b="1" dirty="0" smtClean="0">
                <a:solidFill>
                  <a:srgbClr val="E46C0A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no replacement</a:t>
            </a:r>
          </a:p>
          <a:p>
            <a:r>
              <a:rPr lang="en-US" b="1" dirty="0" smtClean="0">
                <a:solidFill>
                  <a:srgbClr val="0099B5"/>
                </a:solidFill>
              </a:rPr>
              <a:t>Internet cannot reach </a:t>
            </a:r>
            <a:r>
              <a:rPr lang="en-US" dirty="0" smtClean="0"/>
              <a:t>the </a:t>
            </a:r>
            <a:r>
              <a:rPr lang="en-US" b="1" dirty="0" err="1" smtClean="0">
                <a:solidFill>
                  <a:srgbClr val="0099B5"/>
                </a:solidFill>
              </a:rPr>
              <a:t>QoS</a:t>
            </a:r>
            <a:r>
              <a:rPr lang="en-US" b="1" dirty="0" smtClean="0">
                <a:solidFill>
                  <a:srgbClr val="0099B5"/>
                </a:solidFill>
              </a:rPr>
              <a:t> and robustness </a:t>
            </a:r>
            <a:r>
              <a:rPr lang="en-US" dirty="0" smtClean="0"/>
              <a:t>of current local and dedicated embedded systems networks </a:t>
            </a:r>
          </a:p>
          <a:p>
            <a:pPr lvl="1"/>
            <a:r>
              <a:rPr lang="en-US" dirty="0" smtClean="0"/>
              <a:t>major challenge - </a:t>
            </a:r>
            <a:r>
              <a:rPr lang="en-US" b="1" dirty="0" smtClean="0">
                <a:solidFill>
                  <a:srgbClr val="0099B5"/>
                </a:solidFill>
              </a:rPr>
              <a:t>must be addressed by embedded systems innovation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75688" y="6494463"/>
            <a:ext cx="360362" cy="365125"/>
          </a:xfrm>
        </p:spPr>
        <p:txBody>
          <a:bodyPr/>
          <a:lstStyle/>
          <a:p>
            <a:fld id="{B2723C14-A13A-4AA4-BE6E-88554BF8F49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Open Internet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5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/>
          <a:lstStyle/>
          <a:p>
            <a:pPr marL="342900" lvl="1" indent="-342900">
              <a:buFont typeface="Wingdings 3" pitchFamily="18" charset="2"/>
              <a:buChar char="u"/>
            </a:pPr>
            <a:r>
              <a:rPr lang="en-US" dirty="0" smtClean="0"/>
              <a:t>robustness requirements</a:t>
            </a:r>
          </a:p>
          <a:p>
            <a:pPr marL="742950" lvl="2" indent="-342900"/>
            <a:r>
              <a:rPr lang="en-US" dirty="0" smtClean="0"/>
              <a:t>robustness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against </a:t>
            </a:r>
            <a:r>
              <a:rPr lang="en-US" b="1" dirty="0" smtClean="0">
                <a:solidFill>
                  <a:srgbClr val="E46C0A"/>
                </a:solidFill>
              </a:rPr>
              <a:t>communication failures </a:t>
            </a:r>
            <a:r>
              <a:rPr lang="en-US" dirty="0" smtClean="0"/>
              <a:t>(„</a:t>
            </a:r>
            <a:r>
              <a:rPr lang="en-US" dirty="0" err="1" smtClean="0"/>
              <a:t>Cyberphysical</a:t>
            </a:r>
            <a:r>
              <a:rPr lang="en-US" dirty="0" smtClean="0"/>
              <a:t> systems“)</a:t>
            </a:r>
          </a:p>
          <a:p>
            <a:pPr marL="742950" lvl="2" indent="-342900"/>
            <a:r>
              <a:rPr lang="en-US" dirty="0" smtClean="0"/>
              <a:t>robustness against </a:t>
            </a:r>
            <a:r>
              <a:rPr lang="en-US" b="1" dirty="0" smtClean="0">
                <a:solidFill>
                  <a:srgbClr val="E46C0A"/>
                </a:solidFill>
              </a:rPr>
              <a:t>platform deficiencies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E46C0A"/>
                </a:solidFill>
              </a:rPr>
              <a:t>errors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(untrusted, failing or incorrect components)</a:t>
            </a:r>
          </a:p>
          <a:p>
            <a:pPr marL="742950" lvl="2" indent="-342900"/>
            <a:r>
              <a:rPr lang="en-US" dirty="0" smtClean="0"/>
              <a:t>robustness against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dynamically changing system contexts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systems evolution</a:t>
            </a:r>
          </a:p>
          <a:p>
            <a:r>
              <a:rPr lang="en-US" dirty="0" smtClean="0"/>
              <a:t>autonomy requirements</a:t>
            </a:r>
          </a:p>
          <a:p>
            <a:pPr lvl="1"/>
            <a:r>
              <a:rPr lang="en-US" dirty="0" smtClean="0"/>
              <a:t>autonomy for </a:t>
            </a:r>
            <a:r>
              <a:rPr lang="en-US" b="1" dirty="0" smtClean="0">
                <a:solidFill>
                  <a:srgbClr val="E46C0A"/>
                </a:solidFill>
              </a:rPr>
              <a:t>robustness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</a:p>
          <a:p>
            <a:pPr lvl="2"/>
            <a:r>
              <a:rPr lang="en-US" dirty="0" smtClean="0"/>
              <a:t>system parts shall work autonomously in case of communication failures - </a:t>
            </a:r>
            <a:r>
              <a:rPr lang="en-US" i="1" dirty="0" smtClean="0"/>
              <a:t>home networks, medical monitoring in car, traffic control, </a:t>
            </a:r>
            <a:r>
              <a:rPr lang="en-US" dirty="0" smtClean="0"/>
              <a:t>… </a:t>
            </a:r>
          </a:p>
          <a:p>
            <a:pPr lvl="2"/>
            <a:r>
              <a:rPr lang="en-US" dirty="0" smtClean="0"/>
              <a:t>self protection against critical changes and untrusted components, …</a:t>
            </a:r>
          </a:p>
          <a:p>
            <a:pPr lvl="1"/>
            <a:r>
              <a:rPr lang="en-US" dirty="0" smtClean="0"/>
              <a:t>autonomy for </a:t>
            </a:r>
            <a:r>
              <a:rPr lang="en-US" b="1" dirty="0" smtClean="0">
                <a:solidFill>
                  <a:srgbClr val="E46C0A"/>
                </a:solidFill>
              </a:rPr>
              <a:t>dynamic change</a:t>
            </a:r>
          </a:p>
          <a:p>
            <a:pPr lvl="2"/>
            <a:r>
              <a:rPr lang="en-US" b="1" dirty="0" smtClean="0">
                <a:solidFill>
                  <a:srgbClr val="E46C0A"/>
                </a:solidFill>
              </a:rPr>
              <a:t>self configuration and adaptation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systems evolution</a:t>
            </a:r>
          </a:p>
          <a:p>
            <a:pPr lvl="2"/>
            <a:r>
              <a:rPr lang="en-US" b="1" dirty="0" smtClean="0">
                <a:solidFill>
                  <a:srgbClr val="E46C0A"/>
                </a:solidFill>
              </a:rPr>
              <a:t>semantic interoperability </a:t>
            </a:r>
            <a:r>
              <a:rPr lang="en-US" dirty="0" smtClean="0"/>
              <a:t>for systems composition/configuration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13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and Autonomy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2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shared components and services for </a:t>
            </a:r>
            <a:r>
              <a:rPr lang="en-US" b="1" dirty="0" smtClean="0">
                <a:solidFill>
                  <a:srgbClr val="0099B5"/>
                </a:solidFill>
              </a:rPr>
              <a:t>safety critical applications </a:t>
            </a:r>
            <a:r>
              <a:rPr lang="en-US" dirty="0" smtClean="0"/>
              <a:t>drastically </a:t>
            </a:r>
            <a:r>
              <a:rPr lang="en-US" b="1" dirty="0" smtClean="0">
                <a:solidFill>
                  <a:srgbClr val="0099B5"/>
                </a:solidFill>
              </a:rPr>
              <a:t>increases component requirements</a:t>
            </a:r>
          </a:p>
          <a:p>
            <a:r>
              <a:rPr lang="en-US" dirty="0" smtClean="0"/>
              <a:t>design processes and platform properties enforced by safety standards </a:t>
            </a:r>
            <a:endParaRPr lang="en-US" dirty="0"/>
          </a:p>
          <a:p>
            <a:pPr lvl="1"/>
            <a:r>
              <a:rPr lang="en-US" dirty="0" smtClean="0"/>
              <a:t>require </a:t>
            </a:r>
            <a:r>
              <a:rPr lang="en-US" dirty="0"/>
              <a:t>sufficient independence of functions with different </a:t>
            </a:r>
            <a:r>
              <a:rPr lang="en-US" dirty="0" smtClean="0"/>
              <a:t>criticality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new technologies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design methodologies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needed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 smtClean="0">
                <a:solidFill>
                  <a:srgbClr val="E46C0A"/>
                </a:solidFill>
              </a:rPr>
              <a:t>“</a:t>
            </a:r>
            <a:r>
              <a:rPr lang="en-US" b="1" dirty="0" smtClean="0">
                <a:solidFill>
                  <a:srgbClr val="E46C0A"/>
                </a:solidFill>
              </a:rPr>
              <a:t>sufficient independence</a:t>
            </a:r>
            <a:r>
              <a:rPr lang="en-US" dirty="0" smtClean="0"/>
              <a:t>” for integration</a:t>
            </a:r>
          </a:p>
          <a:p>
            <a:pPr lvl="1"/>
            <a:r>
              <a:rPr lang="en-US" dirty="0" smtClean="0"/>
              <a:t>thereby </a:t>
            </a:r>
            <a:r>
              <a:rPr lang="en-US" b="1" dirty="0" smtClean="0">
                <a:solidFill>
                  <a:srgbClr val="E46C0A"/>
                </a:solidFill>
              </a:rPr>
              <a:t>keeping efficiency, flexibility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adaptability </a:t>
            </a:r>
            <a:r>
              <a:rPr lang="en-US" dirty="0" smtClean="0"/>
              <a:t>for the non-safety parts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14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Criticality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2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test of large networked embedded systems </a:t>
            </a:r>
          </a:p>
          <a:p>
            <a:pPr lvl="1"/>
            <a:r>
              <a:rPr lang="en-US" b="1" dirty="0" smtClean="0">
                <a:solidFill>
                  <a:srgbClr val="E46C0A"/>
                </a:solidFill>
              </a:rPr>
              <a:t>no complete test beds </a:t>
            </a:r>
            <a:r>
              <a:rPr lang="en-US" dirty="0" smtClean="0"/>
              <a:t>any more </a:t>
            </a:r>
          </a:p>
          <a:p>
            <a:pPr lvl="1"/>
            <a:r>
              <a:rPr lang="en-US" dirty="0" smtClean="0"/>
              <a:t>systems are </a:t>
            </a:r>
            <a:r>
              <a:rPr lang="en-US" b="1" dirty="0" smtClean="0">
                <a:solidFill>
                  <a:srgbClr val="E46C0A"/>
                </a:solidFill>
              </a:rPr>
              <a:t>only integrated in the field</a:t>
            </a:r>
          </a:p>
          <a:p>
            <a:pPr lvl="1"/>
            <a:r>
              <a:rPr lang="en-US" dirty="0" smtClean="0"/>
              <a:t>systems contain dynamically adapting components of </a:t>
            </a:r>
            <a:r>
              <a:rPr lang="en-US" b="1" dirty="0" smtClean="0">
                <a:solidFill>
                  <a:srgbClr val="E46C0A"/>
                </a:solidFill>
              </a:rPr>
              <a:t>limited trust levels</a:t>
            </a:r>
          </a:p>
          <a:p>
            <a:pPr lvl="1"/>
            <a:r>
              <a:rPr lang="en-US" dirty="0" smtClean="0"/>
              <a:t>networks are </a:t>
            </a:r>
            <a:r>
              <a:rPr lang="en-US" b="1" dirty="0" smtClean="0">
                <a:solidFill>
                  <a:srgbClr val="E46C0A"/>
                </a:solidFill>
              </a:rPr>
              <a:t>never down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test restrictions</a:t>
            </a:r>
          </a:p>
          <a:p>
            <a:r>
              <a:rPr lang="en-US" dirty="0" smtClean="0"/>
              <a:t> lab tests should be supported by </a:t>
            </a:r>
            <a:r>
              <a:rPr lang="en-US" b="1" dirty="0" smtClean="0">
                <a:solidFill>
                  <a:srgbClr val="E46C0A"/>
                </a:solidFill>
              </a:rPr>
              <a:t>Living Lab </a:t>
            </a:r>
            <a:r>
              <a:rPr lang="en-US" dirty="0" smtClean="0"/>
              <a:t>integrations</a:t>
            </a:r>
          </a:p>
          <a:p>
            <a:pPr lvl="1"/>
            <a:r>
              <a:rPr lang="en-US" b="1" dirty="0" smtClean="0">
                <a:solidFill>
                  <a:srgbClr val="E46C0A"/>
                </a:solidFill>
              </a:rPr>
              <a:t>technical integration test </a:t>
            </a:r>
          </a:p>
          <a:p>
            <a:pPr lvl="1"/>
            <a:r>
              <a:rPr lang="en-US" b="1" dirty="0" smtClean="0">
                <a:solidFill>
                  <a:srgbClr val="E46C0A"/>
                </a:solidFill>
              </a:rPr>
              <a:t>societal acceptance test </a:t>
            </a:r>
            <a:r>
              <a:rPr lang="en-US" dirty="0" smtClean="0"/>
              <a:t>and showcase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/>
              <a:t>S</a:t>
            </a:r>
            <a:r>
              <a:rPr lang="de-DE" dirty="0" smtClean="0"/>
              <a:t>ystem </a:t>
            </a:r>
            <a:r>
              <a:rPr lang="de-DE" dirty="0"/>
              <a:t>D</a:t>
            </a:r>
            <a:r>
              <a:rPr lang="de-DE" dirty="0" smtClean="0"/>
              <a:t>esign </a:t>
            </a:r>
            <a:r>
              <a:rPr lang="de-DE" dirty="0" err="1"/>
              <a:t>V</a:t>
            </a:r>
            <a:r>
              <a:rPr lang="de-DE" dirty="0" err="1" smtClean="0"/>
              <a:t>erification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2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b="1" dirty="0">
                <a:solidFill>
                  <a:srgbClr val="0099B5"/>
                </a:solidFill>
              </a:rPr>
              <a:t>solutions</a:t>
            </a:r>
            <a:r>
              <a:rPr lang="en-US" dirty="0"/>
              <a:t> for individual problems must be </a:t>
            </a:r>
            <a:r>
              <a:rPr lang="en-US" b="1" dirty="0" smtClean="0">
                <a:solidFill>
                  <a:srgbClr val="0099B5"/>
                </a:solidFill>
              </a:rPr>
              <a:t>combined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0099B5"/>
                </a:solidFill>
              </a:rPr>
              <a:t>address upcoming societal challenges</a:t>
            </a:r>
            <a:endParaRPr lang="en-US" b="1" dirty="0">
              <a:solidFill>
                <a:srgbClr val="0099B5"/>
              </a:solidFill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 individual communication or computation technology 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sufficient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realistic solutions </a:t>
            </a:r>
            <a:r>
              <a:rPr lang="en-US" dirty="0" smtClean="0"/>
              <a:t>can only be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based on advancements of existing embedded systems technology</a:t>
            </a:r>
          </a:p>
          <a:p>
            <a:pPr lvl="1"/>
            <a:r>
              <a:rPr lang="en-US" dirty="0" smtClean="0"/>
              <a:t>well established </a:t>
            </a:r>
            <a:r>
              <a:rPr lang="en-US" b="1" dirty="0" smtClean="0">
                <a:solidFill>
                  <a:srgbClr val="0099B5"/>
                </a:solidFill>
              </a:rPr>
              <a:t>world leading European technology</a:t>
            </a:r>
          </a:p>
          <a:p>
            <a:pPr lvl="1"/>
            <a:r>
              <a:rPr lang="en-US" dirty="0" smtClean="0"/>
              <a:t>existing technology is </a:t>
            </a:r>
            <a:r>
              <a:rPr lang="en-US" b="1" dirty="0" smtClean="0">
                <a:solidFill>
                  <a:srgbClr val="0099B5"/>
                </a:solidFill>
              </a:rPr>
              <a:t>backbone of products &amp; services</a:t>
            </a:r>
          </a:p>
          <a:p>
            <a:pPr lvl="1"/>
            <a:r>
              <a:rPr lang="en-US" b="1" dirty="0" smtClean="0">
                <a:solidFill>
                  <a:srgbClr val="0099B5"/>
                </a:solidFill>
              </a:rPr>
              <a:t>needed innovations are possible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if funding is available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European collaboration is essential for success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societal challenges reach across industrial segments </a:t>
            </a:r>
          </a:p>
          <a:p>
            <a:pPr lvl="1"/>
            <a:r>
              <a:rPr lang="en-US" dirty="0" smtClean="0"/>
              <a:t>networks span many countries</a:t>
            </a:r>
          </a:p>
          <a:p>
            <a:pPr lvl="1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16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Consequences</a:t>
            </a:r>
            <a:r>
              <a:rPr lang="de-DE" dirty="0" smtClean="0"/>
              <a:t> – A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b="1" dirty="0" smtClean="0"/>
              <a:t>ARTEMIS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787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968552"/>
          </a:xfrm>
        </p:spPr>
        <p:txBody>
          <a:bodyPr/>
          <a:lstStyle/>
          <a:p>
            <a:r>
              <a:rPr lang="en-US" b="1" dirty="0" smtClean="0">
                <a:solidFill>
                  <a:srgbClr val="0099B5"/>
                </a:solidFill>
              </a:rPr>
              <a:t>ARTEMIS</a:t>
            </a:r>
            <a:r>
              <a:rPr lang="en-US" dirty="0" smtClean="0"/>
              <a:t> projects </a:t>
            </a:r>
            <a:r>
              <a:rPr lang="en-US" b="1" dirty="0" smtClean="0">
                <a:solidFill>
                  <a:srgbClr val="0099B5"/>
                </a:solidFill>
              </a:rPr>
              <a:t>enable innovation </a:t>
            </a:r>
          </a:p>
          <a:p>
            <a:pPr lvl="1"/>
            <a:r>
              <a:rPr lang="en-US" dirty="0" smtClean="0"/>
              <a:t>they bring many companies together to reach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critical mass for innovation</a:t>
            </a:r>
          </a:p>
          <a:p>
            <a:pPr lvl="1"/>
            <a:r>
              <a:rPr lang="en-US" dirty="0" smtClean="0"/>
              <a:t>they have demonstrated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spur collaboration with leading research institutions</a:t>
            </a:r>
          </a:p>
          <a:p>
            <a:pPr lvl="2"/>
            <a:r>
              <a:rPr lang="en-US" dirty="0" smtClean="0"/>
              <a:t>to </a:t>
            </a:r>
            <a:r>
              <a:rPr lang="en-US" b="1" dirty="0" smtClean="0">
                <a:solidFill>
                  <a:srgbClr val="0099B5"/>
                </a:solidFill>
              </a:rPr>
              <a:t>provide technology </a:t>
            </a:r>
            <a:r>
              <a:rPr lang="en-US" dirty="0" smtClean="0"/>
              <a:t>solving industrial and societal challenges</a:t>
            </a:r>
          </a:p>
          <a:p>
            <a:pPr lvl="2"/>
            <a:r>
              <a:rPr lang="en-US" dirty="0" smtClean="0"/>
              <a:t>to </a:t>
            </a:r>
            <a:r>
              <a:rPr lang="en-US" b="1" dirty="0" smtClean="0">
                <a:solidFill>
                  <a:srgbClr val="0099B5"/>
                </a:solidFill>
              </a:rPr>
              <a:t>feed back emerging problems to research</a:t>
            </a:r>
          </a:p>
          <a:p>
            <a:pPr lvl="2"/>
            <a:r>
              <a:rPr lang="en-US" dirty="0" smtClean="0"/>
              <a:t>examples: formal methods for contracting, real-time and safety systems, embedded computer architectures, security, ...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consider necessary time to market innovation!</a:t>
            </a:r>
          </a:p>
          <a:p>
            <a:r>
              <a:rPr lang="en-US" b="1" dirty="0" smtClean="0">
                <a:solidFill>
                  <a:srgbClr val="0099B5"/>
                </a:solidFill>
              </a:rPr>
              <a:t>ARTEMIS</a:t>
            </a:r>
            <a:r>
              <a:rPr lang="en-US" dirty="0" smtClean="0"/>
              <a:t> projects must be </a:t>
            </a:r>
            <a:r>
              <a:rPr lang="en-US" b="1" dirty="0" smtClean="0">
                <a:solidFill>
                  <a:srgbClr val="0099B5"/>
                </a:solidFill>
              </a:rPr>
              <a:t>complemented by smaller basic research projects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currently ARTEMIS still profits from research in FP6 &amp; FP7!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17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Consequences</a:t>
            </a:r>
            <a:r>
              <a:rPr lang="de-DE" dirty="0" smtClean="0"/>
              <a:t> – Innovation Infrastructure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6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0879" y="2193051"/>
            <a:ext cx="6264696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Thank you for</a:t>
            </a:r>
            <a:r>
              <a:rPr kumimoji="0" lang="nl-NL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your attention!</a:t>
            </a: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0879" y="2787943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0" cap="none" spc="0" normalizeH="0" baseline="0" noProof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Rolf Ernst, r.ernst@tu-bs.de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60395" y="64893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b="0" smtClean="0">
                <a:solidFill>
                  <a:schemeClr val="bg1"/>
                </a:solidFill>
              </a:rPr>
              <a:t>ARTEMIS</a:t>
            </a:r>
            <a:r>
              <a:rPr lang="nl-NL" sz="1100" b="0" baseline="0" smtClean="0">
                <a:solidFill>
                  <a:schemeClr val="bg1"/>
                </a:solidFill>
              </a:rPr>
              <a:t> Industry Association</a:t>
            </a:r>
            <a:endParaRPr lang="nl-NL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billions of embedded systems are at the core of our technological development</a:t>
            </a:r>
          </a:p>
          <a:p>
            <a:r>
              <a:rPr lang="en-US" dirty="0" smtClean="0"/>
              <a:t>they increasingly collaborate in emerging large networks forming a neural backbone of society </a:t>
            </a:r>
          </a:p>
          <a:p>
            <a:r>
              <a:rPr lang="en-US" dirty="0" smtClean="0"/>
              <a:t>the successful development of these embedded system networks is key to handle the upcoming societal challenges</a:t>
            </a:r>
          </a:p>
          <a:p>
            <a:r>
              <a:rPr lang="en-US" dirty="0" smtClean="0"/>
              <a:t>important technical competences must still be developed in research and brought to innovation </a:t>
            </a:r>
          </a:p>
          <a:p>
            <a:r>
              <a:rPr lang="en-US" dirty="0" smtClean="0"/>
              <a:t>Future Internet, information systems, and services will help, but cannot provide most of the required core competencies and technologies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75688" y="6494463"/>
            <a:ext cx="360362" cy="365125"/>
          </a:xfrm>
        </p:spPr>
        <p:txBody>
          <a:bodyPr/>
          <a:lstStyle/>
          <a:p>
            <a:fld id="{2E2F79B8-36B5-4D87-A7EA-AA4D6E8E019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2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968552"/>
          </a:xfrm>
        </p:spPr>
        <p:txBody>
          <a:bodyPr/>
          <a:lstStyle/>
          <a:p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embedded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systems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key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industrial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innovation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driver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decade</a:t>
            </a:r>
            <a:r>
              <a:rPr lang="de-DE" dirty="0" smtClean="0"/>
              <a:t> </a:t>
            </a:r>
          </a:p>
          <a:p>
            <a:pPr lvl="1"/>
            <a:r>
              <a:rPr lang="de-DE" b="1" dirty="0" smtClean="0">
                <a:solidFill>
                  <a:srgbClr val="0099B5"/>
                </a:solidFill>
              </a:rPr>
              <a:t>all </a:t>
            </a:r>
            <a:r>
              <a:rPr lang="de-DE" b="1" dirty="0" err="1" smtClean="0">
                <a:solidFill>
                  <a:srgbClr val="0099B5"/>
                </a:solidFill>
              </a:rPr>
              <a:t>industrial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sectors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have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profited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automotive</a:t>
            </a:r>
            <a:r>
              <a:rPr lang="de-DE" dirty="0" smtClean="0"/>
              <a:t>, </a:t>
            </a:r>
            <a:r>
              <a:rPr lang="de-DE" dirty="0" err="1" smtClean="0"/>
              <a:t>aerospace</a:t>
            </a:r>
            <a:r>
              <a:rPr lang="de-DE" dirty="0" smtClean="0"/>
              <a:t>, </a:t>
            </a:r>
            <a:r>
              <a:rPr lang="de-DE" dirty="0" err="1" smtClean="0"/>
              <a:t>industrial</a:t>
            </a:r>
            <a:r>
              <a:rPr lang="de-DE" dirty="0" smtClean="0"/>
              <a:t>, </a:t>
            </a:r>
            <a:r>
              <a:rPr lang="de-DE" dirty="0" err="1" smtClean="0"/>
              <a:t>energy</a:t>
            </a:r>
            <a:r>
              <a:rPr lang="de-DE" dirty="0" smtClean="0"/>
              <a:t>, </a:t>
            </a:r>
            <a:r>
              <a:rPr lang="de-DE" dirty="0" err="1" smtClean="0"/>
              <a:t>health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err="1" smtClean="0"/>
              <a:t>consumer</a:t>
            </a:r>
            <a:r>
              <a:rPr lang="de-DE" dirty="0" smtClean="0"/>
              <a:t>, ... </a:t>
            </a:r>
          </a:p>
          <a:p>
            <a:pPr lvl="1"/>
            <a:r>
              <a:rPr lang="de-DE" b="1" dirty="0" smtClean="0">
                <a:solidFill>
                  <a:srgbClr val="0099B5"/>
                </a:solidFill>
              </a:rPr>
              <a:t>Europe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a </a:t>
            </a:r>
            <a:r>
              <a:rPr lang="de-DE" b="1" dirty="0" err="1" smtClean="0">
                <a:solidFill>
                  <a:srgbClr val="0099B5"/>
                </a:solidFill>
              </a:rPr>
              <a:t>world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leading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position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dirty="0" smtClean="0"/>
              <a:t>in </a:t>
            </a:r>
            <a:br>
              <a:rPr lang="de-DE" dirty="0" smtClean="0"/>
            </a:br>
            <a:r>
              <a:rPr lang="de-DE" dirty="0" err="1" smtClean="0"/>
              <a:t>embedded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endParaRPr lang="de-DE" dirty="0" smtClean="0"/>
          </a:p>
          <a:p>
            <a:r>
              <a:rPr lang="de-DE" dirty="0" err="1" smtClean="0"/>
              <a:t>enabled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major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innovation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smtClean="0"/>
              <a:t>in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embedded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systems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technology</a:t>
            </a:r>
            <a:endParaRPr lang="de-D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small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microcontrollers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complex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multiprocessor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hardware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and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software</a:t>
            </a:r>
            <a:endParaRPr lang="de-DE" b="1" dirty="0" smtClean="0">
              <a:solidFill>
                <a:srgbClr val="0099B5"/>
              </a:solidFill>
            </a:endParaRPr>
          </a:p>
          <a:p>
            <a:pPr lvl="1"/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99B5"/>
                </a:solidFill>
              </a:rPr>
              <a:t>individual </a:t>
            </a:r>
            <a:r>
              <a:rPr lang="de-DE" b="1" dirty="0" err="1" smtClean="0">
                <a:solidFill>
                  <a:srgbClr val="0099B5"/>
                </a:solidFill>
              </a:rPr>
              <a:t>control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units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communicating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devices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cars</a:t>
            </a:r>
            <a:r>
              <a:rPr lang="de-DE" dirty="0" smtClean="0"/>
              <a:t>, </a:t>
            </a:r>
            <a:r>
              <a:rPr lang="de-DE" dirty="0" err="1" smtClean="0"/>
              <a:t>airplanes</a:t>
            </a:r>
            <a:r>
              <a:rPr lang="de-DE" dirty="0" smtClean="0"/>
              <a:t>, </a:t>
            </a:r>
            <a:r>
              <a:rPr lang="de-DE" dirty="0" err="1" smtClean="0"/>
              <a:t>buildings</a:t>
            </a:r>
            <a:r>
              <a:rPr lang="de-DE" dirty="0" smtClean="0"/>
              <a:t>, </a:t>
            </a:r>
            <a:r>
              <a:rPr lang="de-DE" dirty="0" err="1" smtClean="0"/>
              <a:t>production</a:t>
            </a:r>
            <a:r>
              <a:rPr lang="de-DE" dirty="0" smtClean="0"/>
              <a:t>  </a:t>
            </a:r>
            <a:r>
              <a:rPr lang="de-DE" dirty="0" err="1" smtClean="0"/>
              <a:t>lines</a:t>
            </a:r>
            <a:r>
              <a:rPr lang="de-DE" dirty="0" smtClean="0"/>
              <a:t>, ...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2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Embedded Systems </a:t>
            </a:r>
            <a:br>
              <a:rPr lang="de-DE" dirty="0" smtClean="0"/>
            </a:br>
            <a:r>
              <a:rPr lang="de-DE" dirty="0" smtClean="0"/>
              <a:t>– Key Industrial Innovation Driver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9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upcoming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societal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smtClean="0"/>
              <a:t>a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new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generation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embedded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systems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de-DE" b="1" dirty="0" smtClean="0">
                <a:solidFill>
                  <a:srgbClr val="0099B5"/>
                </a:solidFill>
              </a:rPr>
              <a:t>large </a:t>
            </a:r>
            <a:r>
              <a:rPr lang="de-DE" b="1" dirty="0" err="1" smtClean="0">
                <a:solidFill>
                  <a:srgbClr val="0099B5"/>
                </a:solidFill>
              </a:rPr>
              <a:t>networks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of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embedded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systems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dirty="0" err="1" smtClean="0">
                <a:solidFill>
                  <a:srgbClr val="0099B5"/>
                </a:solidFill>
              </a:rPr>
              <a:t>and</a:t>
            </a:r>
            <a:r>
              <a:rPr lang="de-DE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systems</a:t>
            </a:r>
            <a:r>
              <a:rPr lang="de-DE" b="1" dirty="0" smtClean="0">
                <a:solidFill>
                  <a:srgbClr val="0099B5"/>
                </a:solidFill>
              </a:rPr>
              <a:t>-</a:t>
            </a:r>
            <a:r>
              <a:rPr lang="de-DE" b="1" dirty="0" err="1" smtClean="0">
                <a:solidFill>
                  <a:srgbClr val="0099B5"/>
                </a:solidFill>
              </a:rPr>
              <a:t>of</a:t>
            </a:r>
            <a:r>
              <a:rPr lang="de-DE" b="1" dirty="0" smtClean="0">
                <a:solidFill>
                  <a:srgbClr val="0099B5"/>
                </a:solidFill>
              </a:rPr>
              <a:t>-systems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physically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widely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distributed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applications</a:t>
            </a:r>
            <a:endParaRPr lang="de-DE" b="1" dirty="0" smtClean="0">
              <a:solidFill>
                <a:srgbClr val="0099B5"/>
              </a:solidFill>
            </a:endParaRPr>
          </a:p>
          <a:p>
            <a:pPr lvl="1"/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information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system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infrastructure</a:t>
            </a:r>
            <a:endParaRPr lang="de-DE" b="1" dirty="0" smtClean="0">
              <a:solidFill>
                <a:srgbClr val="0099B5"/>
              </a:solidFill>
            </a:endParaRPr>
          </a:p>
          <a:p>
            <a:pPr lvl="1"/>
            <a:r>
              <a:rPr lang="de-DE" dirty="0" err="1" smtClean="0"/>
              <a:t>built</a:t>
            </a:r>
            <a:r>
              <a:rPr lang="de-DE" dirty="0" smtClean="0"/>
              <a:t> upon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existing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highly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developed</a:t>
            </a:r>
            <a:r>
              <a:rPr lang="de-DE" b="1" dirty="0">
                <a:solidFill>
                  <a:srgbClr val="0099B5"/>
                </a:solidFill>
              </a:rPr>
              <a:t> ES </a:t>
            </a:r>
            <a:r>
              <a:rPr lang="de-DE" b="1" dirty="0" err="1" smtClean="0">
                <a:solidFill>
                  <a:srgbClr val="0099B5"/>
                </a:solidFill>
              </a:rPr>
              <a:t>technology</a:t>
            </a:r>
            <a:endParaRPr lang="de-DE" b="1" dirty="0" smtClean="0">
              <a:solidFill>
                <a:srgbClr val="0099B5"/>
              </a:solidFill>
            </a:endParaRPr>
          </a:p>
          <a:p>
            <a:r>
              <a:rPr lang="de-DE" dirty="0" err="1" smtClean="0"/>
              <a:t>examples</a:t>
            </a:r>
            <a:endParaRPr lang="de-DE" dirty="0" smtClean="0"/>
          </a:p>
          <a:p>
            <a:pPr lvl="1"/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electric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supply</a:t>
            </a:r>
            <a:endParaRPr lang="de-D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de-DE" dirty="0" err="1" smtClean="0"/>
              <a:t>challenges</a:t>
            </a:r>
            <a:r>
              <a:rPr lang="de-DE" dirty="0" smtClean="0"/>
              <a:t>: </a:t>
            </a:r>
            <a:r>
              <a:rPr lang="de-DE" dirty="0" err="1" smtClean="0"/>
              <a:t>renewable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, </a:t>
            </a:r>
            <a:r>
              <a:rPr lang="de-DE" dirty="0" err="1" smtClean="0"/>
              <a:t>electromobility</a:t>
            </a:r>
            <a:endParaRPr lang="de-DE" dirty="0" smtClean="0"/>
          </a:p>
          <a:p>
            <a:pPr lvl="1"/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mobility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transportation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de-DE" dirty="0" err="1" smtClean="0"/>
              <a:t>challenges</a:t>
            </a:r>
            <a:r>
              <a:rPr lang="de-DE" dirty="0" smtClean="0"/>
              <a:t>: </a:t>
            </a:r>
            <a:r>
              <a:rPr lang="de-DE" dirty="0" err="1" smtClean="0"/>
              <a:t>safety</a:t>
            </a:r>
            <a:r>
              <a:rPr lang="de-DE" dirty="0" smtClean="0"/>
              <a:t>,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, </a:t>
            </a:r>
            <a:r>
              <a:rPr lang="de-DE" dirty="0" err="1" smtClean="0"/>
              <a:t>mobility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everyone</a:t>
            </a:r>
            <a:endParaRPr lang="de-DE" dirty="0" smtClean="0"/>
          </a:p>
          <a:p>
            <a:pPr lvl="1"/>
            <a:r>
              <a:rPr lang="de-DE" dirty="0" err="1" smtClean="0"/>
              <a:t>health</a:t>
            </a:r>
            <a:r>
              <a:rPr lang="de-DE" dirty="0" smtClean="0"/>
              <a:t>, </a:t>
            </a:r>
            <a:r>
              <a:rPr lang="de-DE" dirty="0" err="1" smtClean="0"/>
              <a:t>security</a:t>
            </a:r>
            <a:r>
              <a:rPr lang="de-DE" dirty="0" smtClean="0"/>
              <a:t>, ... (</a:t>
            </a:r>
            <a:r>
              <a:rPr lang="de-DE" dirty="0" err="1" smtClean="0"/>
              <a:t>more</a:t>
            </a:r>
            <a:r>
              <a:rPr lang="de-DE" dirty="0" smtClean="0"/>
              <a:t> in ARTEMIS SRA)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3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Embedded Systems </a:t>
            </a:r>
            <a:br>
              <a:rPr lang="de-DE" dirty="0" smtClean="0"/>
            </a:br>
            <a:r>
              <a:rPr lang="de-DE" dirty="0" smtClean="0"/>
              <a:t>–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N</a:t>
            </a:r>
            <a:r>
              <a:rPr lang="de-DE" dirty="0" err="1" smtClean="0"/>
              <a:t>eural</a:t>
            </a:r>
            <a:r>
              <a:rPr lang="de-DE" dirty="0" smtClean="0"/>
              <a:t> </a:t>
            </a:r>
            <a:r>
              <a:rPr lang="de-DE" dirty="0"/>
              <a:t>B</a:t>
            </a:r>
            <a:r>
              <a:rPr lang="de-DE" dirty="0" smtClean="0"/>
              <a:t>ackbone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ociety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4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968552"/>
          </a:xfrm>
        </p:spPr>
        <p:txBody>
          <a:bodyPr/>
          <a:lstStyle/>
          <a:p>
            <a:pPr marL="342900" lvl="1" indent="-342900">
              <a:buFont typeface="Wingdings 3" pitchFamily="18" charset="2"/>
              <a:buChar char="u"/>
            </a:pPr>
            <a:r>
              <a:rPr lang="de-DE" b="1" dirty="0" err="1" smtClean="0">
                <a:solidFill>
                  <a:srgbClr val="0099B5"/>
                </a:solidFill>
              </a:rPr>
              <a:t>increasing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dynamics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of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energy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producers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and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consumers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challenges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grid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control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requiring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new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solutions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endParaRPr lang="de-DE" b="1" dirty="0" smtClean="0">
              <a:solidFill>
                <a:srgbClr val="0099B5"/>
              </a:solidFill>
            </a:endParaRPr>
          </a:p>
          <a:p>
            <a:pPr marL="342900" lvl="1" indent="-342900">
              <a:buFont typeface="Wingdings 3" pitchFamily="18" charset="2"/>
              <a:buChar char="u"/>
            </a:pP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embedded</a:t>
            </a:r>
            <a:r>
              <a:rPr lang="de-DE" b="1" dirty="0" smtClean="0">
                <a:solidFill>
                  <a:srgbClr val="0099B5"/>
                </a:solidFill>
              </a:rPr>
              <a:t> </a:t>
            </a:r>
            <a:r>
              <a:rPr lang="de-DE" b="1" dirty="0" err="1" smtClean="0">
                <a:solidFill>
                  <a:srgbClr val="0099B5"/>
                </a:solidFill>
              </a:rPr>
              <a:t>systems</a:t>
            </a:r>
            <a:r>
              <a:rPr lang="de-DE" b="1" dirty="0" smtClean="0">
                <a:solidFill>
                  <a:srgbClr val="0099B5"/>
                </a:solidFill>
              </a:rPr>
              <a:t> in all </a:t>
            </a:r>
            <a:r>
              <a:rPr lang="de-DE" b="1" dirty="0" err="1" smtClean="0">
                <a:solidFill>
                  <a:srgbClr val="0099B5"/>
                </a:solidFill>
              </a:rPr>
              <a:t>devices</a:t>
            </a:r>
            <a:r>
              <a:rPr lang="de-DE" b="1" dirty="0" smtClean="0">
                <a:solidFill>
                  <a:srgbClr val="0099B5"/>
                </a:solidFill>
              </a:rPr>
              <a:t>  </a:t>
            </a:r>
            <a:endParaRPr lang="de-DE" b="1" dirty="0">
              <a:solidFill>
                <a:srgbClr val="0099B5"/>
              </a:solidFill>
            </a:endParaRPr>
          </a:p>
          <a:p>
            <a:pPr marL="342900" lvl="1" indent="-342900">
              <a:buFont typeface="Wingdings 3" pitchFamily="18" charset="2"/>
              <a:buChar char=""/>
            </a:pPr>
            <a:r>
              <a:rPr lang="de-DE" dirty="0"/>
              <a:t>global power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smtClean="0"/>
              <a:t>will </a:t>
            </a:r>
            <a:r>
              <a:rPr lang="de-DE" dirty="0" err="1" smtClean="0"/>
              <a:t>depend</a:t>
            </a:r>
            <a:r>
              <a:rPr lang="de-DE" dirty="0" smtClean="0"/>
              <a:t> </a:t>
            </a:r>
            <a:r>
              <a:rPr lang="de-DE" dirty="0"/>
              <a:t>on </a:t>
            </a:r>
            <a:r>
              <a:rPr lang="de-DE" b="1" dirty="0" err="1">
                <a:solidFill>
                  <a:srgbClr val="0099B5"/>
                </a:solidFill>
              </a:rPr>
              <a:t>reliable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and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secure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embedded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computer</a:t>
            </a:r>
            <a:r>
              <a:rPr lang="de-DE" b="1" dirty="0">
                <a:solidFill>
                  <a:srgbClr val="0099B5"/>
                </a:solidFill>
              </a:rPr>
              <a:t> </a:t>
            </a:r>
            <a:r>
              <a:rPr lang="de-DE" b="1" dirty="0" err="1">
                <a:solidFill>
                  <a:srgbClr val="0099B5"/>
                </a:solidFill>
              </a:rPr>
              <a:t>networks</a:t>
            </a:r>
            <a:r>
              <a:rPr lang="de-DE" dirty="0"/>
              <a:t> </a:t>
            </a:r>
            <a:r>
              <a:rPr lang="de-DE" dirty="0" err="1"/>
              <a:t>spanning</a:t>
            </a:r>
            <a:r>
              <a:rPr lang="de-DE" dirty="0"/>
              <a:t> a </a:t>
            </a:r>
            <a:r>
              <a:rPr lang="de-DE" dirty="0" err="1"/>
              <a:t>continent</a:t>
            </a:r>
            <a:endParaRPr lang="de-DE" dirty="0"/>
          </a:p>
          <a:p>
            <a:pPr>
              <a:buFont typeface="Wingdings 3" pitchFamily="18" charset="2"/>
              <a:buChar char=""/>
            </a:pP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networked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embedded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systems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will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make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smart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grid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work</a:t>
            </a:r>
            <a:endParaRPr lang="de-D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4</a:t>
            </a:fld>
            <a:endParaRPr lang="nl-NL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1: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- Europe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5064"/>
            <a:ext cx="2797992" cy="284010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22" y="4005064"/>
            <a:ext cx="4762047" cy="268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31640" y="6558846"/>
            <a:ext cx="2800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GTM</a:t>
            </a:r>
            <a:r>
              <a:rPr kumimoji="0" lang="de-DE" sz="9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Research: </a:t>
            </a:r>
            <a:r>
              <a:rPr lang="en-US" sz="900" kern="0" dirty="0" smtClean="0">
                <a:solidFill>
                  <a:sysClr val="windowText" lastClr="000000"/>
                </a:solidFill>
              </a:rPr>
              <a:t>The </a:t>
            </a:r>
            <a:r>
              <a:rPr lang="en-US" sz="900" kern="0" dirty="0">
                <a:solidFill>
                  <a:sysClr val="windowText" lastClr="000000"/>
                </a:solidFill>
              </a:rPr>
              <a:t>Smart Grid in Europe 2012-2016</a:t>
            </a:r>
            <a:r>
              <a:rPr kumimoji="0" lang="de-DE" sz="9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de-DE" sz="9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88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than 40% of the total energy consumption is spent on buildings, and a large amount is spent on city traffic</a:t>
            </a:r>
            <a:r>
              <a:rPr lang="de-DE" dirty="0" smtClean="0"/>
              <a:t> </a:t>
            </a:r>
          </a:p>
          <a:p>
            <a:r>
              <a:rPr lang="en-GB" b="1" dirty="0" smtClean="0">
                <a:solidFill>
                  <a:srgbClr val="0099B5"/>
                </a:solidFill>
              </a:rPr>
              <a:t>unconnected building control systems, private devices and transportation systems </a:t>
            </a:r>
            <a:r>
              <a:rPr lang="en-GB" b="1" smtClean="0">
                <a:solidFill>
                  <a:srgbClr val="0099B5"/>
                </a:solidFill>
              </a:rPr>
              <a:t>limit energy optimization</a:t>
            </a:r>
            <a:endParaRPr lang="en-GB" b="1" dirty="0" smtClean="0">
              <a:solidFill>
                <a:srgbClr val="0099B5"/>
              </a:solidFill>
            </a:endParaRPr>
          </a:p>
          <a:p>
            <a:r>
              <a:rPr lang="en-GB" dirty="0" smtClean="0"/>
              <a:t>network </a:t>
            </a:r>
            <a:r>
              <a:rPr lang="en-GB" dirty="0"/>
              <a:t>integration </a:t>
            </a:r>
            <a:r>
              <a:rPr lang="en-GB" dirty="0" smtClean="0"/>
              <a:t>needed </a:t>
            </a:r>
            <a:r>
              <a:rPr lang="en-GB" b="1" i="1" dirty="0" smtClean="0">
                <a:solidFill>
                  <a:srgbClr val="0099B5"/>
                </a:solidFill>
              </a:rPr>
              <a:t>as a basis </a:t>
            </a:r>
            <a:r>
              <a:rPr lang="en-GB" dirty="0" smtClean="0"/>
              <a:t>for</a:t>
            </a:r>
            <a:br>
              <a:rPr lang="en-GB" dirty="0" smtClean="0"/>
            </a:br>
            <a:r>
              <a:rPr lang="en-GB" dirty="0" smtClean="0"/>
              <a:t>power grid energy control </a:t>
            </a:r>
            <a:endParaRPr lang="en-GB" dirty="0"/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new capabilities </a:t>
            </a:r>
            <a:r>
              <a:rPr lang="en-GB" dirty="0" smtClean="0"/>
              <a:t>required as next step</a:t>
            </a:r>
          </a:p>
          <a:p>
            <a:pPr lvl="1"/>
            <a:r>
              <a:rPr lang="en-GB" dirty="0" smtClean="0"/>
              <a:t>decentralized coordinated city energy control </a:t>
            </a:r>
          </a:p>
          <a:p>
            <a:pPr lvl="1"/>
            <a:r>
              <a:rPr lang="en-GB" dirty="0" smtClean="0"/>
              <a:t>integrated home, office, and facility networks</a:t>
            </a:r>
          </a:p>
          <a:p>
            <a:pPr lvl="1"/>
            <a:r>
              <a:rPr lang="en-GB" dirty="0" smtClean="0"/>
              <a:t>integrated buildings and traffic energy control</a:t>
            </a:r>
          </a:p>
          <a:p>
            <a:pPr lvl="1"/>
            <a:r>
              <a:rPr lang="en-GB" dirty="0" smtClean="0"/>
              <a:t>all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based on networked embedded systems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7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F1C3-F6EB-4745-A598-BD5151A07C1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smtClean="0"/>
              <a:t>- City</a:t>
            </a:r>
            <a:endParaRPr lang="de-DE" dirty="0"/>
          </a:p>
        </p:txBody>
      </p:sp>
      <p:pic>
        <p:nvPicPr>
          <p:cNvPr id="71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2" t="13276" r="37975" b="70517"/>
          <a:stretch/>
        </p:blipFill>
        <p:spPr>
          <a:xfrm>
            <a:off x="7737479" y="3498111"/>
            <a:ext cx="1165218" cy="88250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2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7" t="54222" r="40560" b="26839"/>
          <a:stretch/>
        </p:blipFill>
        <p:spPr>
          <a:xfrm>
            <a:off x="7977665" y="4623660"/>
            <a:ext cx="925032" cy="103124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389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24875" y="6553200"/>
            <a:ext cx="238125" cy="169863"/>
          </a:xfrm>
          <a:prstGeom prst="rect">
            <a:avLst/>
          </a:prstGeom>
        </p:spPr>
        <p:txBody>
          <a:bodyPr/>
          <a:lstStyle/>
          <a:p>
            <a:fld id="{29A3EF84-46B0-41DD-814F-078D94FD6A0F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Example</a:t>
            </a:r>
            <a:r>
              <a:rPr lang="de-DE" sz="3200" dirty="0" smtClean="0"/>
              <a:t> 2: Green Mobility </a:t>
            </a:r>
            <a:r>
              <a:rPr lang="de-DE" sz="3200" dirty="0" err="1" smtClean="0"/>
              <a:t>and</a:t>
            </a:r>
            <a:r>
              <a:rPr lang="de-DE" sz="3200" dirty="0" smtClean="0"/>
              <a:t> Transportation - </a:t>
            </a:r>
            <a:r>
              <a:rPr lang="de-DE" sz="3200" dirty="0" err="1" smtClean="0"/>
              <a:t>Requirements</a:t>
            </a:r>
            <a:endParaRPr lang="de-DE" sz="3200" dirty="0"/>
          </a:p>
        </p:txBody>
      </p:sp>
      <p:grpSp>
        <p:nvGrpSpPr>
          <p:cNvPr id="63510" name="Group 22"/>
          <p:cNvGrpSpPr>
            <a:grpSpLocks/>
          </p:cNvGrpSpPr>
          <p:nvPr/>
        </p:nvGrpSpPr>
        <p:grpSpPr bwMode="auto">
          <a:xfrm>
            <a:off x="533400" y="5046663"/>
            <a:ext cx="8232776" cy="1277937"/>
            <a:chOff x="336" y="3179"/>
            <a:chExt cx="5186" cy="805"/>
          </a:xfrm>
        </p:grpSpPr>
        <p:pic>
          <p:nvPicPr>
            <p:cNvPr id="63491" name="Picture 3" descr="Elektrik_Phaeto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" y="3179"/>
              <a:ext cx="1202" cy="805"/>
            </a:xfrm>
            <a:prstGeom prst="rect">
              <a:avLst/>
            </a:prstGeom>
            <a:noFill/>
            <a:extLst/>
          </p:spPr>
        </p:pic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77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vehicle</a:t>
              </a:r>
            </a:p>
            <a:p>
              <a:r>
                <a:rPr lang="en-US" sz="2400" dirty="0" smtClean="0"/>
                <a:t>network</a:t>
              </a:r>
            </a:p>
            <a:p>
              <a:r>
                <a:rPr lang="en-US" sz="2400" b="1" i="1" dirty="0" smtClean="0"/>
                <a:t>local</a:t>
              </a:r>
              <a:endParaRPr lang="en-US" sz="2400" b="1" i="1" dirty="0"/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4320" y="3216"/>
              <a:ext cx="120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de-DE" dirty="0"/>
                <a:t> </a:t>
              </a:r>
              <a:r>
                <a:rPr lang="en-US" dirty="0" smtClean="0"/>
                <a:t>driver assistance</a:t>
              </a:r>
            </a:p>
            <a:p>
              <a:pPr algn="l">
                <a:buFontTx/>
                <a:buChar char="•"/>
              </a:pPr>
              <a:r>
                <a:rPr lang="en-US" dirty="0" smtClean="0"/>
                <a:t> body control</a:t>
              </a:r>
            </a:p>
            <a:p>
              <a:pPr algn="l">
                <a:buFontTx/>
                <a:buChar char="•"/>
              </a:pPr>
              <a:r>
                <a:rPr lang="en-US" dirty="0" smtClean="0"/>
                <a:t> entertainment</a:t>
              </a:r>
            </a:p>
            <a:p>
              <a:pPr algn="l">
                <a:buFontTx/>
                <a:buChar char="•"/>
              </a:pPr>
              <a:r>
                <a:rPr lang="en-US" dirty="0" smtClean="0"/>
                <a:t> communication</a:t>
              </a:r>
              <a:endParaRPr lang="en-US" dirty="0"/>
            </a:p>
          </p:txBody>
        </p:sp>
      </p:grpSp>
      <p:grpSp>
        <p:nvGrpSpPr>
          <p:cNvPr id="63511" name="Group 23"/>
          <p:cNvGrpSpPr>
            <a:grpSpLocks/>
          </p:cNvGrpSpPr>
          <p:nvPr/>
        </p:nvGrpSpPr>
        <p:grpSpPr bwMode="auto">
          <a:xfrm>
            <a:off x="3771900" y="4997451"/>
            <a:ext cx="2990850" cy="1668463"/>
            <a:chOff x="2376" y="3148"/>
            <a:chExt cx="1884" cy="1051"/>
          </a:xfrm>
        </p:grpSpPr>
        <p:pic>
          <p:nvPicPr>
            <p:cNvPr id="63493" name="Picture 5" descr="bmw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" y="3331"/>
              <a:ext cx="994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4" name="Picture 6" descr="funkwelle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3148"/>
              <a:ext cx="45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2376" y="3792"/>
              <a:ext cx="8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/>
                <a:t>car2car </a:t>
              </a:r>
              <a:r>
                <a:rPr lang="de-DE" dirty="0" err="1"/>
                <a:t>com</a:t>
              </a:r>
              <a:r>
                <a:rPr lang="de-DE" dirty="0"/>
                <a:t>.</a:t>
              </a:r>
            </a:p>
            <a:p>
              <a:r>
                <a:rPr lang="de-DE" b="1" i="1" dirty="0">
                  <a:solidFill>
                    <a:srgbClr val="C00000"/>
                  </a:solidFill>
                </a:rPr>
                <a:t>open</a:t>
              </a:r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 rot="-5400000">
              <a:off x="2856" y="3432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533400" y="1600200"/>
            <a:ext cx="8458200" cy="1600200"/>
            <a:chOff x="336" y="1008"/>
            <a:chExt cx="5328" cy="1008"/>
          </a:xfrm>
        </p:grpSpPr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336" y="1205"/>
              <a:ext cx="116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400" dirty="0" err="1"/>
                <a:t>traffic</a:t>
              </a:r>
              <a:r>
                <a:rPr lang="de-DE" sz="2400" dirty="0"/>
                <a:t> </a:t>
              </a:r>
              <a:endParaRPr lang="de-DE" sz="2400" dirty="0" smtClean="0"/>
            </a:p>
            <a:p>
              <a:r>
                <a:rPr lang="de-DE" sz="2400" dirty="0" err="1" smtClean="0"/>
                <a:t>management</a:t>
              </a:r>
              <a:endParaRPr lang="de-DE" sz="2400" dirty="0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2784" y="172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63505" name="Text Box 17"/>
            <p:cNvSpPr txBox="1">
              <a:spLocks noChangeArrowheads="1"/>
            </p:cNvSpPr>
            <p:nvPr/>
          </p:nvSpPr>
          <p:spPr bwMode="auto">
            <a:xfrm>
              <a:off x="4320" y="1084"/>
              <a:ext cx="134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FontTx/>
                <a:buChar char="•"/>
              </a:pPr>
              <a:r>
                <a:rPr lang="en-US" dirty="0" smtClean="0"/>
                <a:t> city level traffic</a:t>
              </a:r>
            </a:p>
            <a:p>
              <a:pPr algn="l"/>
              <a:r>
                <a:rPr lang="en-US" dirty="0" smtClean="0"/>
                <a:t>   optimization</a:t>
              </a:r>
            </a:p>
            <a:p>
              <a:pPr lvl="1" algn="l">
                <a:buFontTx/>
                <a:buChar char="•"/>
              </a:pPr>
              <a:r>
                <a:rPr lang="en-US" dirty="0" smtClean="0"/>
                <a:t> energy, 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</a:p>
            <a:p>
              <a:pPr lvl="1" algn="l">
                <a:buFontTx/>
                <a:buChar char="•"/>
              </a:pPr>
              <a:r>
                <a:rPr lang="en-US" dirty="0" smtClean="0"/>
                <a:t> dynamics</a:t>
              </a:r>
              <a:endParaRPr lang="en-US" dirty="0"/>
            </a:p>
          </p:txBody>
        </p:sp>
        <p:pic>
          <p:nvPicPr>
            <p:cNvPr id="63506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" y="1008"/>
              <a:ext cx="1229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512" name="Group 24"/>
          <p:cNvGrpSpPr>
            <a:grpSpLocks/>
          </p:cNvGrpSpPr>
          <p:nvPr/>
        </p:nvGrpSpPr>
        <p:grpSpPr bwMode="auto">
          <a:xfrm>
            <a:off x="546100" y="3014662"/>
            <a:ext cx="8221663" cy="2127249"/>
            <a:chOff x="344" y="1899"/>
            <a:chExt cx="5179" cy="1340"/>
          </a:xfrm>
        </p:grpSpPr>
        <p:pic>
          <p:nvPicPr>
            <p:cNvPr id="63492" name="Picture 4" descr="tScreen_1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16"/>
              <a:ext cx="96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6" name="Text Box 8"/>
            <p:cNvSpPr txBox="1">
              <a:spLocks noChangeArrowheads="1"/>
            </p:cNvSpPr>
            <p:nvPr/>
          </p:nvSpPr>
          <p:spPr bwMode="auto">
            <a:xfrm>
              <a:off x="344" y="2217"/>
              <a:ext cx="1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400" dirty="0" err="1"/>
                <a:t>traffic</a:t>
              </a:r>
              <a:r>
                <a:rPr lang="de-DE" sz="2400" dirty="0"/>
                <a:t> </a:t>
              </a:r>
              <a:r>
                <a:rPr lang="de-DE" sz="2400" dirty="0" err="1"/>
                <a:t>control</a:t>
              </a:r>
              <a:endParaRPr lang="de-DE" sz="2400" dirty="0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2400" y="2880"/>
              <a:ext cx="336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>
              <a:off x="2928" y="2880"/>
              <a:ext cx="336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3504" name="Text Box 16"/>
            <p:cNvSpPr txBox="1">
              <a:spLocks noChangeArrowheads="1"/>
            </p:cNvSpPr>
            <p:nvPr/>
          </p:nvSpPr>
          <p:spPr bwMode="auto">
            <a:xfrm>
              <a:off x="4324" y="1899"/>
              <a:ext cx="1199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de-DE" dirty="0"/>
                <a:t> </a:t>
              </a:r>
              <a:r>
                <a:rPr lang="en-US" dirty="0" smtClean="0"/>
                <a:t>safety</a:t>
              </a:r>
            </a:p>
            <a:p>
              <a:pPr algn="l">
                <a:buFontTx/>
                <a:buChar char="•"/>
              </a:pPr>
              <a:r>
                <a:rPr lang="en-US" dirty="0" smtClean="0"/>
                <a:t> individual needs</a:t>
              </a:r>
            </a:p>
            <a:p>
              <a:pPr algn="l">
                <a:buFontTx/>
                <a:buChar char="•"/>
              </a:pPr>
              <a:r>
                <a:rPr lang="en-US" dirty="0" smtClean="0"/>
                <a:t> local flow </a:t>
              </a:r>
              <a:br>
                <a:rPr lang="en-US" dirty="0" smtClean="0"/>
              </a:br>
              <a:r>
                <a:rPr lang="en-US" dirty="0" smtClean="0"/>
                <a:t>   optimization </a:t>
              </a:r>
            </a:p>
            <a:p>
              <a:pPr lvl="1" algn="l">
                <a:buFontTx/>
                <a:buChar char="•"/>
              </a:pPr>
              <a:r>
                <a:rPr lang="en-US" dirty="0" smtClean="0"/>
                <a:t> time</a:t>
              </a:r>
            </a:p>
            <a:p>
              <a:pPr lvl="1" algn="l">
                <a:buFontTx/>
                <a:buChar char="•"/>
              </a:pPr>
              <a:r>
                <a:rPr lang="en-US" dirty="0" smtClean="0"/>
                <a:t> energy, CO</a:t>
              </a:r>
              <a:r>
                <a:rPr lang="de-DE" baseline="-25000" dirty="0" smtClean="0"/>
                <a:t>2</a:t>
              </a:r>
              <a:endParaRPr lang="de-DE" baseline="-25000" dirty="0"/>
            </a:p>
          </p:txBody>
        </p:sp>
        <p:pic>
          <p:nvPicPr>
            <p:cNvPr id="63507" name="Picture 19" descr="antenn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1968"/>
              <a:ext cx="558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8" name="Text Box 20"/>
            <p:cNvSpPr txBox="1">
              <a:spLocks noChangeArrowheads="1"/>
            </p:cNvSpPr>
            <p:nvPr/>
          </p:nvSpPr>
          <p:spPr bwMode="auto">
            <a:xfrm>
              <a:off x="3276" y="2832"/>
              <a:ext cx="8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/>
                <a:t>car2infrastr.</a:t>
              </a:r>
            </a:p>
            <a:p>
              <a:r>
                <a:rPr lang="de-DE" b="1" i="1" dirty="0">
                  <a:solidFill>
                    <a:srgbClr val="C00000"/>
                  </a:solidFill>
                </a:rPr>
                <a:t>open</a:t>
              </a:r>
            </a:p>
          </p:txBody>
        </p:sp>
        <p:pic>
          <p:nvPicPr>
            <p:cNvPr id="63509" name="Picture 21" descr="funkwelle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047">
              <a:off x="3456" y="2560"/>
              <a:ext cx="4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1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029985434"/>
              </p:ext>
            </p:extLst>
          </p:nvPr>
        </p:nvGraphicFramePr>
        <p:xfrm>
          <a:off x="683568" y="1424384"/>
          <a:ext cx="8208912" cy="510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Green Mobility and Transportation </a:t>
            </a:r>
            <a:br>
              <a:rPr lang="en-US" sz="3200" dirty="0" smtClean="0"/>
            </a:br>
            <a:r>
              <a:rPr lang="en-US" sz="3200" dirty="0" smtClean="0"/>
              <a:t>– Embedded Systems Network </a:t>
            </a:r>
            <a:endParaRPr lang="en-US" sz="3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4BA1-6686-4565-8E6E-9105171DC603}" type="slidenum">
              <a:rPr lang="nl-NL" smtClean="0"/>
              <a:t>7</a:t>
            </a:fld>
            <a:endParaRPr lang="nl-NL"/>
          </a:p>
        </p:txBody>
      </p:sp>
      <p:sp>
        <p:nvSpPr>
          <p:cNvPr id="2" name="Textfeld 1"/>
          <p:cNvSpPr txBox="1"/>
          <p:nvPr/>
        </p:nvSpPr>
        <p:spPr>
          <a:xfrm>
            <a:off x="4067944" y="2564904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Internet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691680" y="3861048"/>
            <a:ext cx="332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wireless local communication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47664" y="5733256"/>
            <a:ext cx="2350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in-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vehicle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field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bus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 </a:t>
            </a:r>
            <a:b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</a:b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(CAN,</a:t>
            </a: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</a:rPr>
              <a:t> LIN, MOST, …)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99B5"/>
              </a:solidFill>
              <a:effectLst/>
              <a:uLnTx/>
              <a:uFillTx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62880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Internet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becomes</a:t>
            </a:r>
            <a:r>
              <a:rPr kumimoji="0" lang="de-DE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2400" b="1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part</a:t>
            </a:r>
            <a:r>
              <a:rPr kumimoji="0" lang="de-DE" sz="2400" b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2400" b="1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of</a:t>
            </a:r>
            <a:r>
              <a:rPr kumimoji="0" lang="de-DE" sz="2400" b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de-DE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embedded</a:t>
            </a:r>
            <a:r>
              <a:rPr kumimoji="0" lang="de-DE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network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58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524875" y="6553200"/>
            <a:ext cx="367605" cy="188168"/>
          </a:xfrm>
        </p:spPr>
        <p:txBody>
          <a:bodyPr/>
          <a:lstStyle/>
          <a:p>
            <a:fld id="{5EF9A7B3-74A1-4981-8DA0-812A102AE7E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422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33168"/>
            <a:ext cx="3276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47402"/>
            <a:ext cx="7452494" cy="1149350"/>
          </a:xfrm>
        </p:spPr>
        <p:txBody>
          <a:bodyPr/>
          <a:lstStyle/>
          <a:p>
            <a:r>
              <a:rPr lang="de-DE" sz="3200" dirty="0" smtClean="0"/>
              <a:t>Green Mobility </a:t>
            </a:r>
            <a:r>
              <a:rPr lang="de-DE" sz="3200" dirty="0" err="1" smtClean="0"/>
              <a:t>and</a:t>
            </a:r>
            <a:r>
              <a:rPr lang="de-DE" sz="3200" dirty="0" smtClean="0"/>
              <a:t> Transportation</a:t>
            </a:r>
            <a:br>
              <a:rPr lang="de-DE" sz="3200" dirty="0" smtClean="0"/>
            </a:br>
            <a:r>
              <a:rPr lang="en-US" sz="3200" dirty="0"/>
              <a:t>–</a:t>
            </a:r>
            <a:r>
              <a:rPr lang="de-DE" sz="3200" dirty="0" smtClean="0"/>
              <a:t> </a:t>
            </a:r>
            <a:r>
              <a:rPr lang="de-DE" sz="3200" dirty="0" err="1" smtClean="0"/>
              <a:t>Addressing</a:t>
            </a:r>
            <a:r>
              <a:rPr lang="de-DE" sz="3200" dirty="0" smtClean="0"/>
              <a:t> Individual </a:t>
            </a:r>
            <a:r>
              <a:rPr lang="de-DE" sz="3200" dirty="0"/>
              <a:t>N</a:t>
            </a:r>
            <a:r>
              <a:rPr lang="de-DE" sz="3200" dirty="0" smtClean="0"/>
              <a:t>eeds</a:t>
            </a:r>
            <a:endParaRPr lang="de-DE" sz="3200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225" y="1295400"/>
            <a:ext cx="8359775" cy="4808538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Mobility for Everyone</a:t>
            </a:r>
            <a:endParaRPr lang="de-DE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sz="2000" dirty="0" smtClean="0"/>
              <a:t>many people suffer from limited mobility due to extraordinary health conditions or to handicaps</a:t>
            </a:r>
          </a:p>
          <a:p>
            <a:pPr lvl="1"/>
            <a:r>
              <a:rPr lang="en-GB" sz="2000" dirty="0" smtClean="0"/>
              <a:t>embedded system networks can help to increase mobility</a:t>
            </a:r>
          </a:p>
          <a:p>
            <a:pPr lvl="2"/>
            <a:r>
              <a:rPr lang="en-GB" sz="1800" dirty="0" smtClean="0"/>
              <a:t>monitor, navigate, physically assist, prevent harm </a:t>
            </a:r>
          </a:p>
          <a:p>
            <a:pPr lvl="1"/>
            <a:r>
              <a:rPr lang="en-GB" sz="2000" b="1" dirty="0" smtClean="0">
                <a:solidFill>
                  <a:srgbClr val="0099B5"/>
                </a:solidFill>
              </a:rPr>
              <a:t>application follows person</a:t>
            </a:r>
          </a:p>
          <a:p>
            <a:pPr lvl="2"/>
            <a:r>
              <a:rPr lang="en-GB" sz="1800" dirty="0" smtClean="0"/>
              <a:t>moves safety criticality to all embedded networks (healthcare)</a:t>
            </a:r>
          </a:p>
          <a:p>
            <a:pPr lvl="2"/>
            <a:r>
              <a:rPr lang="en-GB" sz="1800" dirty="0" smtClean="0"/>
              <a:t>requires seamless interaction under safety and real-time requirements</a:t>
            </a:r>
            <a:endParaRPr lang="de-DE" sz="1800" dirty="0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98525" y="4288934"/>
            <a:ext cx="73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99B5"/>
                </a:solidFill>
              </a:rPr>
              <a:t>home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835275" y="4288934"/>
            <a:ext cx="955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99B5"/>
                </a:solidFill>
              </a:rPr>
              <a:t>building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5053013" y="4288934"/>
            <a:ext cx="753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99B5"/>
                </a:solidFill>
              </a:rPr>
              <a:t>traffic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016750" y="4150821"/>
            <a:ext cx="1164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99B5"/>
                </a:solidFill>
              </a:rPr>
              <a:t>work/</a:t>
            </a:r>
            <a:br>
              <a:rPr lang="de-DE" b="1" dirty="0">
                <a:solidFill>
                  <a:srgbClr val="0099B5"/>
                </a:solidFill>
              </a:rPr>
            </a:br>
            <a:r>
              <a:rPr lang="de-DE" b="1" dirty="0">
                <a:solidFill>
                  <a:srgbClr val="0099B5"/>
                </a:solidFill>
              </a:rPr>
              <a:t>recreation</a:t>
            </a:r>
          </a:p>
        </p:txBody>
      </p:sp>
      <p:cxnSp>
        <p:nvCxnSpPr>
          <p:cNvPr id="94216" name="AutoShape 8"/>
          <p:cNvCxnSpPr>
            <a:cxnSpLocks noChangeShapeType="1"/>
            <a:stCxn id="94212" idx="3"/>
            <a:endCxn id="94213" idx="1"/>
          </p:cNvCxnSpPr>
          <p:nvPr/>
        </p:nvCxnSpPr>
        <p:spPr bwMode="auto">
          <a:xfrm>
            <a:off x="1633021" y="4473600"/>
            <a:ext cx="1202254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17" name="AutoShape 9"/>
          <p:cNvCxnSpPr>
            <a:cxnSpLocks noChangeShapeType="1"/>
            <a:stCxn id="94213" idx="3"/>
            <a:endCxn id="94214" idx="1"/>
          </p:cNvCxnSpPr>
          <p:nvPr/>
        </p:nvCxnSpPr>
        <p:spPr bwMode="auto">
          <a:xfrm>
            <a:off x="3790986" y="4473600"/>
            <a:ext cx="126202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18" name="AutoShape 10"/>
          <p:cNvCxnSpPr>
            <a:cxnSpLocks noChangeShapeType="1"/>
            <a:stCxn id="94214" idx="3"/>
            <a:endCxn id="94215" idx="1"/>
          </p:cNvCxnSpPr>
          <p:nvPr/>
        </p:nvCxnSpPr>
        <p:spPr bwMode="auto">
          <a:xfrm>
            <a:off x="5806874" y="4473600"/>
            <a:ext cx="1209876" cy="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6966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92324"/>
            <a:ext cx="6460902" cy="423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Mobility </a:t>
            </a:r>
            <a:r>
              <a:rPr lang="en-US" dirty="0"/>
              <a:t>and Transportation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smtClean="0"/>
              <a:t>Mobility Function </a:t>
            </a:r>
            <a:r>
              <a:rPr lang="en-US" dirty="0"/>
              <a:t>I</a:t>
            </a:r>
            <a:r>
              <a:rPr lang="en-US" dirty="0" smtClean="0"/>
              <a:t>ntegration </a:t>
            </a:r>
            <a:endParaRPr lang="en-US" dirty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4825" y="5638825"/>
            <a:ext cx="1362617" cy="46166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Industrial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378606" y="4205670"/>
            <a:ext cx="1362617" cy="46166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Industrial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59590" y="2388567"/>
            <a:ext cx="1300356" cy="46166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>
                <a:solidFill>
                  <a:srgbClr val="C00000"/>
                </a:solidFill>
              </a:rPr>
              <a:t>Nomadic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728428" y="2420888"/>
            <a:ext cx="1300356" cy="46166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>
                <a:solidFill>
                  <a:srgbClr val="C00000"/>
                </a:solidFill>
              </a:rPr>
              <a:t>Nomadic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11560" y="5038107"/>
            <a:ext cx="1905137" cy="83099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Public </a:t>
            </a:r>
          </a:p>
          <a:p>
            <a:r>
              <a:rPr lang="de-DE" sz="2400" dirty="0">
                <a:solidFill>
                  <a:srgbClr val="C00000"/>
                </a:solidFill>
              </a:rPr>
              <a:t>Infrastructure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647915" y="1476825"/>
            <a:ext cx="1905137" cy="83099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Public </a:t>
            </a:r>
          </a:p>
          <a:p>
            <a:r>
              <a:rPr lang="de-DE" sz="2400" dirty="0">
                <a:solidFill>
                  <a:srgbClr val="C00000"/>
                </a:solidFill>
              </a:rPr>
              <a:t>Infrastructure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6516216" y="5454158"/>
            <a:ext cx="1054006" cy="83099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Private</a:t>
            </a:r>
          </a:p>
          <a:p>
            <a:r>
              <a:rPr lang="de-DE" sz="2400" dirty="0">
                <a:solidFill>
                  <a:srgbClr val="C000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213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0_Template_PowerPointPresentation_ARTEMIS (IA) (version feb 201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1049</Words>
  <Application>Microsoft Office PowerPoint</Application>
  <PresentationFormat>On-screen Show (4:3)</PresentationFormat>
  <Paragraphs>206</Paragraphs>
  <Slides>19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_0_Template_PowerPointPresentation_ARTEMIS (IA) (version feb 2011)</vt:lpstr>
      <vt:lpstr>PowerPoint Presentation</vt:lpstr>
      <vt:lpstr>Embedded Systems  – Key Industrial Innovation Driver</vt:lpstr>
      <vt:lpstr>Embedded Systems  – the Neural Backbone of Society </vt:lpstr>
      <vt:lpstr>Example 1: Energy Supply - Europe</vt:lpstr>
      <vt:lpstr>Energy Supply - City</vt:lpstr>
      <vt:lpstr>Example 2: Green Mobility and Transportation - Requirements</vt:lpstr>
      <vt:lpstr>Green Mobility and Transportation  – Embedded Systems Network </vt:lpstr>
      <vt:lpstr>Green Mobility and Transportation – Addressing Individual Needs</vt:lpstr>
      <vt:lpstr>Green Mobility and Transportation – Mobility Function Integration </vt:lpstr>
      <vt:lpstr>Main Innovation Requirements </vt:lpstr>
      <vt:lpstr>R&amp;D and Innovation Targets  - Selection</vt:lpstr>
      <vt:lpstr>Use of the Open Internet</vt:lpstr>
      <vt:lpstr>Robustness and Autonomy </vt:lpstr>
      <vt:lpstr>Mixed Criticality </vt:lpstr>
      <vt:lpstr>Open System Design Verification </vt:lpstr>
      <vt:lpstr>Consequences – A case for ARTEMIS</vt:lpstr>
      <vt:lpstr>Consequences – Innovation Infrastructure</vt:lpstr>
      <vt:lpstr>PowerPoint Presentation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Jonkers (ARTEMIS-IA)</dc:creator>
  <cp:lastModifiedBy>Lara Jonkers (ARTEMIS-IA)</cp:lastModifiedBy>
  <cp:revision>139</cp:revision>
  <cp:lastPrinted>2011-05-17T07:57:48Z</cp:lastPrinted>
  <dcterms:created xsi:type="dcterms:W3CDTF">2011-02-16T07:26:22Z</dcterms:created>
  <dcterms:modified xsi:type="dcterms:W3CDTF">2011-10-04T14:56:29Z</dcterms:modified>
</cp:coreProperties>
</file>