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9F1"/>
    <a:srgbClr val="009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7772400" cy="16557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1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3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6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7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1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5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2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355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4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1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Presentation title </a:t>
            </a:r>
            <a:br>
              <a:rPr lang="en-US" b="1" dirty="0"/>
            </a:br>
            <a:r>
              <a:rPr lang="en-US" sz="3600" b="1" dirty="0"/>
              <a:t>(including which technology you address)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presenter’s name </a:t>
            </a:r>
          </a:p>
          <a:p>
            <a:r>
              <a:rPr lang="en-US" dirty="0"/>
              <a:t>contact-email</a:t>
            </a:r>
          </a:p>
          <a:p>
            <a:r>
              <a:rPr lang="en-US" dirty="0"/>
              <a:t>project </a:t>
            </a:r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Your presentation needs to include: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Please stay close to the theme of the session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It is a </a:t>
            </a:r>
            <a:r>
              <a:rPr lang="en-US" b="1" dirty="0"/>
              <a:t>technical</a:t>
            </a:r>
            <a:r>
              <a:rPr lang="en-US" dirty="0"/>
              <a:t> conference, please focus on technical topics from your project(s)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State the technological challenge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Indicate the state-of-the-art in industry on this topic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Present the technical solution and compare it to the </a:t>
            </a:r>
            <a:br>
              <a:rPr lang="en-US" dirty="0"/>
            </a:br>
            <a:r>
              <a:rPr lang="en-US" dirty="0"/>
              <a:t>state-of-the-art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Provide application examples of the technology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Indicate the technological challenges that are still to be tackled in the </a:t>
            </a:r>
            <a:r>
              <a:rPr lang="en-US" dirty="0" smtClean="0"/>
              <a:t>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6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Don’ts: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not give a project overview!!!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 </a:t>
            </a:r>
            <a:r>
              <a:rPr lang="en-US" dirty="0"/>
              <a:t>do expect </a:t>
            </a:r>
            <a:r>
              <a:rPr lang="en-US" b="1" dirty="0"/>
              <a:t>technological subjects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Do not show subproject or WP structures, but stick to technology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Do not pitch longer than 5 minutes.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1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Presentation title  (including which technology you address)</vt:lpstr>
      <vt:lpstr>Your presentation needs to include: </vt:lpstr>
      <vt:lpstr>Don’ts: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Arianne Touw</dc:creator>
  <cp:lastModifiedBy>Iris Hamelink</cp:lastModifiedBy>
  <cp:revision>9</cp:revision>
  <dcterms:created xsi:type="dcterms:W3CDTF">2016-05-04T14:10:33Z</dcterms:created>
  <dcterms:modified xsi:type="dcterms:W3CDTF">2018-01-24T14:00:46Z</dcterms:modified>
</cp:coreProperties>
</file>